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9" r:id="rId13"/>
    <p:sldId id="266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DfvcWNZw4lo6ZqO1Uxsyw==" hashData="8fCxh9fuHKeGt9Ab2LgO5AYHIzL1eav+HI97OduFtPV67LbPdd2k1OjLE+EAvPnZ4C6SYYsnipqYotY+z3oII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7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D0C1D3-4566-43BC-9B40-7136B0C41C67}" type="datetimeFigureOut">
              <a:rPr lang="fr-FR" smtClean="0"/>
              <a:t>19/04/2021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A71FD6-78DA-425E-B46B-C9BB95628F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7654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52464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952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3414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59837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75231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65140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6762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3653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3059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686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05671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66855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22427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10915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0107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29A24-CF7F-4999-9698-B745EE3DB9DF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9177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28175-9B53-4EBD-8F54-923BAF1BB1B8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8212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E71BC-30A8-4E8E-BC9A-B24C2430AD98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0663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F7294-85EC-4B97-9FE5-D22E7B1AFFDA}" type="datetime1">
              <a:rPr lang="fr-FR" smtClean="0"/>
              <a:t>19/04/2021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5537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2D6DD-D011-4430-A101-24A8A9394265}" type="datetime1">
              <a:rPr lang="fr-FR" smtClean="0"/>
              <a:t>19/04/2021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164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43E54-62DE-4A58-B7A9-F8D54D98C82C}" type="datetime1">
              <a:rPr lang="fr-FR" smtClean="0"/>
              <a:t>19/04/2021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498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F7103-6424-4E2D-9512-C83CA5106FB1}" type="datetime1">
              <a:rPr lang="fr-FR" smtClean="0"/>
              <a:t>19/04/2021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8339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357EC-572F-4A7B-96A3-8664065EB35F}" type="datetime1">
              <a:rPr lang="fr-FR" smtClean="0"/>
              <a:t>19/04/2021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5739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F94C9-97B1-4D3E-BF1F-B5D948F5C745}" type="datetime1">
              <a:rPr lang="fr-FR" smtClean="0"/>
              <a:t>19/04/2021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159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E3662-7E3C-4EE0-A5D7-6C736A7B227D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33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52D8B-1713-433E-856D-518C002DA531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281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003A10-07F0-4A3C-9E73-0BE549722379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732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0260" y="419935"/>
            <a:ext cx="9011479" cy="593641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angle 5"/>
          <p:cNvSpPr/>
          <p:nvPr/>
        </p:nvSpPr>
        <p:spPr>
          <a:xfrm>
            <a:off x="2463658" y="2326313"/>
            <a:ext cx="726468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L’Amour à trois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N°9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775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  <p:sndAc>
          <p:stSnd loop="1">
            <p:snd r:embed="rId3" name="LES CHATS SAUVAGES.... cest pas serieux.( 1961 ).wav"/>
          </p:stSnd>
        </p:sndAc>
      </p:transition>
    </mc:Choice>
    <mc:Fallback>
      <p:transition spd="slow" advTm="14000">
        <p:wedge/>
        <p:sndAc>
          <p:stSnd loop="1">
            <p:snd r:embed="rId3" name="LES CHATS SAUVAGES.... cest pas serieux.( 1961 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1" t="24451" r="601" b="18219"/>
          <a:stretch/>
        </p:blipFill>
        <p:spPr>
          <a:xfrm>
            <a:off x="1063544" y="357210"/>
            <a:ext cx="10064911" cy="580505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697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990600"/>
            <a:ext cx="9753600" cy="48768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266787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t="34874" r="-305" b="10290"/>
          <a:stretch/>
        </p:blipFill>
        <p:spPr>
          <a:xfrm>
            <a:off x="725398" y="383903"/>
            <a:ext cx="10741204" cy="587221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4547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624" y="665922"/>
            <a:ext cx="10402176" cy="552615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626786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t="33288" r="-305" b="8477"/>
          <a:stretch/>
        </p:blipFill>
        <p:spPr>
          <a:xfrm>
            <a:off x="983428" y="327010"/>
            <a:ext cx="10225144" cy="593657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757544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747712"/>
            <a:ext cx="9525000" cy="536257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73363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-1" t="26186" r="-241" b="8113"/>
          <a:stretch/>
        </p:blipFill>
        <p:spPr>
          <a:xfrm>
            <a:off x="1073425" y="424740"/>
            <a:ext cx="9912627" cy="576734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331980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6034" y="409159"/>
            <a:ext cx="8719931" cy="572245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58210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-1" t="31498" r="-821" b="16522"/>
          <a:stretch/>
        </p:blipFill>
        <p:spPr>
          <a:xfrm>
            <a:off x="578921" y="584546"/>
            <a:ext cx="11034158" cy="568890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158945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9698" y="371062"/>
            <a:ext cx="8732603" cy="579844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806337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-1" t="25702" r="-209" b="5725"/>
          <a:stretch/>
        </p:blipFill>
        <p:spPr>
          <a:xfrm>
            <a:off x="969989" y="418379"/>
            <a:ext cx="10252021" cy="580879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82962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7253" y="496294"/>
            <a:ext cx="8918713" cy="564851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160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1" t="14120" r="441" b="6299"/>
          <a:stretch/>
        </p:blipFill>
        <p:spPr>
          <a:xfrm>
            <a:off x="1684682" y="353269"/>
            <a:ext cx="8822635" cy="584230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3630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0260" y="419935"/>
            <a:ext cx="9011479" cy="593641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angle 5"/>
          <p:cNvSpPr/>
          <p:nvPr/>
        </p:nvSpPr>
        <p:spPr>
          <a:xfrm>
            <a:off x="2463660" y="2326313"/>
            <a:ext cx="726468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L’Amour à trois</a:t>
            </a:r>
          </a:p>
        </p:txBody>
      </p:sp>
    </p:spTree>
    <p:extLst>
      <p:ext uri="{BB962C8B-B14F-4D97-AF65-F5344CB8AC3E}">
        <p14:creationId xmlns:p14="http://schemas.microsoft.com/office/powerpoint/2010/main" val="3760553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2021-04-18T16:16:15Z</dcterms:created>
  <dcterms:modified xsi:type="dcterms:W3CDTF">2021-04-19T18:29:15Z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