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9" r:id="rId2"/>
    <p:sldId id="256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9" r:id="rId13"/>
    <p:sldId id="266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NM0TGMqHv64QkPYB/P4Ng==" hashData="E/F4laE80xO20R8hUQlpjdoBHWLSsDPd9rni8jGAYqN29pyVR+YDGY7DjrDMjE1E+kPhjEjDP5s9k0fgh0hbz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D0C1D3-4566-43BC-9B40-7136B0C41C67}" type="datetimeFigureOut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A71FD6-78DA-425E-B46B-C9BB95628F6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65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2464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9527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14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5983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75231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6514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36762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365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3305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68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05671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6855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2427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0915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A71FD6-78DA-425E-B46B-C9BB95628F6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0107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29A24-CF7F-4999-9698-B745EE3DB9DF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9177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28175-9B53-4EBD-8F54-923BAF1BB1B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8212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E71BC-30A8-4E8E-BC9A-B24C2430AD98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66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F7294-85EC-4B97-9FE5-D22E7B1AFFDA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5537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2D6DD-D011-4430-A101-24A8A9394265}" type="datetime1">
              <a:rPr lang="fr-FR" smtClean="0"/>
              <a:t>19/04/2021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64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43E54-62DE-4A58-B7A9-F8D54D98C82C}" type="datetime1">
              <a:rPr lang="fr-FR" smtClean="0"/>
              <a:t>19/04/2021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498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F7103-6424-4E2D-9512-C83CA5106FB1}" type="datetime1">
              <a:rPr lang="fr-FR" smtClean="0"/>
              <a:t>19/04/2021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8339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9357EC-572F-4A7B-96A3-8664065EB35F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5739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F94C9-97B1-4D3E-BF1F-B5D948F5C745}" type="datetime1">
              <a:rPr lang="fr-FR" smtClean="0"/>
              <a:t>19/04/2021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159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E3662-7E3C-4EE0-A5D7-6C736A7B227D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33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52D8B-1713-433E-856D-518C002DA531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281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003A10-07F0-4A3C-9E73-0BE549722379}" type="datetime1">
              <a:rPr lang="fr-FR" smtClean="0"/>
              <a:t>19/04/2021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A5111-6392-4CCE-9F10-4660F89DE4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32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58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N°8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775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  <p:sndAc>
          <p:stSnd loop="1">
            <p:snd r:embed="rId3" name="LES CHATS SAUVAGES.... cest pas serieux.( 1961 ).wav"/>
          </p:stSnd>
        </p:sndAc>
      </p:transition>
    </mc:Choice>
    <mc:Fallback>
      <p:transition spd="slow" advTm="14000">
        <p:wedge/>
        <p:sndAc>
          <p:stSnd loop="1">
            <p:snd r:embed="rId3" name="LES CHATS SAUVAGES.... cest pas serieux.( 1961 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1" t="34858" r="25" b="6854"/>
          <a:stretch/>
        </p:blipFill>
        <p:spPr>
          <a:xfrm>
            <a:off x="848274" y="401369"/>
            <a:ext cx="10623806" cy="573438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6697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990600"/>
            <a:ext cx="9753600" cy="48768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266787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36631" r="25" b="7108"/>
          <a:stretch/>
        </p:blipFill>
        <p:spPr>
          <a:xfrm>
            <a:off x="911368" y="428643"/>
            <a:ext cx="10369264" cy="562760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45478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624" y="665922"/>
            <a:ext cx="10402176" cy="552615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26786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33401" r="-444" b="15687"/>
          <a:stretch/>
        </p:blipFill>
        <p:spPr>
          <a:xfrm>
            <a:off x="676999" y="354503"/>
            <a:ext cx="10934969" cy="584751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57544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747712"/>
            <a:ext cx="9525000" cy="53625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7336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40086" r="-531" b="7570"/>
          <a:stretch/>
        </p:blipFill>
        <p:spPr>
          <a:xfrm>
            <a:off x="702983" y="563249"/>
            <a:ext cx="10931567" cy="569177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331980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6034" y="409159"/>
            <a:ext cx="8719931" cy="572245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5821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1" t="26597" r="26" b="26244"/>
          <a:stretch/>
        </p:blipFill>
        <p:spPr>
          <a:xfrm>
            <a:off x="608586" y="413489"/>
            <a:ext cx="10894767" cy="584153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58945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9698" y="371062"/>
            <a:ext cx="8732603" cy="579844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06337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l="1" t="21035" r="469" b="27780"/>
          <a:stretch/>
        </p:blipFill>
        <p:spPr>
          <a:xfrm>
            <a:off x="500148" y="504683"/>
            <a:ext cx="11188269" cy="577735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82962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7253" y="496294"/>
            <a:ext cx="8918713" cy="564851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416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/>
          <a:srcRect t="23807" r="-22" b="23890"/>
          <a:stretch/>
        </p:blipFill>
        <p:spPr>
          <a:xfrm>
            <a:off x="585578" y="410817"/>
            <a:ext cx="11036579" cy="577121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3630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5000">
              <a:srgbClr val="7030A0"/>
            </a:gs>
            <a:gs pos="48000">
              <a:schemeClr val="accent2">
                <a:lumMod val="60000"/>
                <a:lumOff val="40000"/>
              </a:schemeClr>
            </a:gs>
            <a:gs pos="68000">
              <a:schemeClr val="accent2">
                <a:lumMod val="75000"/>
              </a:schemeClr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18D66E-96B9-4C48-B0EC-A2D85E05069D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19/04/2021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 Lande    2021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A5111-6392-4CCE-9F10-4660F89DE446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0260" y="419935"/>
            <a:ext cx="9011479" cy="593641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Rectangle 5"/>
          <p:cNvSpPr/>
          <p:nvPr/>
        </p:nvSpPr>
        <p:spPr>
          <a:xfrm>
            <a:off x="2463660" y="2326313"/>
            <a:ext cx="72646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L’Amour à trois</a:t>
            </a:r>
          </a:p>
        </p:txBody>
      </p:sp>
    </p:spTree>
    <p:extLst>
      <p:ext uri="{BB962C8B-B14F-4D97-AF65-F5344CB8AC3E}">
        <p14:creationId xmlns:p14="http://schemas.microsoft.com/office/powerpoint/2010/main" val="376055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2021-04-18T16:16:15Z</dcterms:created>
  <dcterms:modified xsi:type="dcterms:W3CDTF">2021-04-19T18:18:00Z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