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66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OqnPPrTbgXa7yks655+JQ==" hashData="y/R3qYvtqaWZnVBhlX6GELEH1h0Ny31wMNCx8QA85ynHAXaBpu1bVkPhL4/KOEmYT8S96BRkO+WyPLj+XUbk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4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0C1D3-4566-43BC-9B40-7136B0C41C67}" type="datetimeFigureOut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71FD6-78DA-425E-B46B-C9BB95628F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65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246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952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1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983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523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514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676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365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305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6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567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6855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242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091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010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9A24-CF7F-4999-9698-B745EE3DB9DF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17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28175-9B53-4EBD-8F54-923BAF1BB1B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21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71BC-30A8-4E8E-BC9A-B24C2430AD9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66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F7294-85EC-4B97-9FE5-D22E7B1AFFDA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53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2D6DD-D011-4430-A101-24A8A9394265}" type="datetime1">
              <a:rPr lang="fr-FR" smtClean="0"/>
              <a:t>19/04/2021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43E54-62DE-4A58-B7A9-F8D54D98C82C}" type="datetime1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49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F7103-6424-4E2D-9512-C83CA5106FB1}" type="datetime1">
              <a:rPr lang="fr-FR" smtClean="0"/>
              <a:t>19/04/2021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33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357EC-572F-4A7B-96A3-8664065EB35F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73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F94C9-97B1-4D3E-BF1F-B5D948F5C745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1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E3662-7E3C-4EE0-A5D7-6C736A7B227D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3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2D8B-1713-433E-856D-518C002DA531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2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3A10-07F0-4A3C-9E73-0BE549722379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3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58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77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  <p:sndAc>
          <p:stSnd loop="1">
            <p:snd r:embed="rId3" name="LES CHATS SAUVAGES.... cest pas serieux.( 1961 ).wav"/>
          </p:stSnd>
        </p:sndAc>
      </p:transition>
    </mc:Choice>
    <mc:Fallback>
      <p:transition spd="slow" advTm="14000">
        <p:wedge/>
        <p:sndAc>
          <p:stSnd loop="1">
            <p:snd r:embed="rId3" name="LES CHATS SAUVAGES.... cest pas serieux.( 1961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56209" r="-545" b="10327"/>
          <a:stretch/>
        </p:blipFill>
        <p:spPr>
          <a:xfrm>
            <a:off x="655674" y="645459"/>
            <a:ext cx="10908670" cy="55043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697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990600"/>
            <a:ext cx="9753600" cy="48768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6678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51503" r="501" b="10327"/>
          <a:stretch/>
        </p:blipFill>
        <p:spPr>
          <a:xfrm>
            <a:off x="537883" y="519953"/>
            <a:ext cx="11006620" cy="562983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4547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624" y="665922"/>
            <a:ext cx="10402176" cy="55261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2678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57516" r="501" b="10588"/>
          <a:stretch/>
        </p:blipFill>
        <p:spPr>
          <a:xfrm>
            <a:off x="928052" y="712694"/>
            <a:ext cx="10335895" cy="543261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5754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336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60915" r="152" b="11372"/>
          <a:stretch/>
        </p:blipFill>
        <p:spPr>
          <a:xfrm>
            <a:off x="1105693" y="721658"/>
            <a:ext cx="9980613" cy="512781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3198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4" y="409159"/>
            <a:ext cx="8719931" cy="57224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5821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56471" r="501" b="10850"/>
          <a:stretch/>
        </p:blipFill>
        <p:spPr>
          <a:xfrm>
            <a:off x="453612" y="430307"/>
            <a:ext cx="11381822" cy="56836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5894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698" y="371062"/>
            <a:ext cx="8732603" cy="57984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633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" t="46536" r="500" b="11373"/>
          <a:stretch/>
        </p:blipFill>
        <p:spPr>
          <a:xfrm>
            <a:off x="1130237" y="628077"/>
            <a:ext cx="9931525" cy="560184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8296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3" y="496294"/>
            <a:ext cx="8918713" cy="56485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16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51503" r="501" b="10327"/>
          <a:stretch/>
        </p:blipFill>
        <p:spPr>
          <a:xfrm>
            <a:off x="649911" y="591671"/>
            <a:ext cx="10866405" cy="555811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3630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60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</p:txBody>
      </p:sp>
    </p:spTree>
    <p:extLst>
      <p:ext uri="{BB962C8B-B14F-4D97-AF65-F5344CB8AC3E}">
        <p14:creationId xmlns:p14="http://schemas.microsoft.com/office/powerpoint/2010/main" val="376055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2021-04-18T16:16:15Z</dcterms:created>
  <dcterms:modified xsi:type="dcterms:W3CDTF">2021-04-19T14:59:52Z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