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  <p:sldId id="266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K+WgXT4tHDTk1YxrcT/jA==" hashData="27GWBnPt6r5fMPx99rMTWi0DvIs+x0IBwxBwYlvHW0YXjN3PzIElJuK27k8NdIFRlhzHqLuTQaKVOwUYIjuRs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D0C1D3-4566-43BC-9B40-7136B0C41C67}" type="datetimeFigureOut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A71FD6-78DA-425E-B46B-C9BB95628F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65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2464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952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1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983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5231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514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6762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365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305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68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05671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6855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2427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0915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010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9A24-CF7F-4999-9698-B745EE3DB9DF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177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28175-9B53-4EBD-8F54-923BAF1BB1B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212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E71BC-30A8-4E8E-BC9A-B24C2430AD9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663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F7294-85EC-4B97-9FE5-D22E7B1AFFDA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53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2D6DD-D011-4430-A101-24A8A9394265}" type="datetime1">
              <a:rPr lang="fr-FR" smtClean="0"/>
              <a:t>19/04/2021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64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43E54-62DE-4A58-B7A9-F8D54D98C82C}" type="datetime1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49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F7103-6424-4E2D-9512-C83CA5106FB1}" type="datetime1">
              <a:rPr lang="fr-FR" smtClean="0"/>
              <a:t>19/04/2021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33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357EC-572F-4A7B-96A3-8664065EB35F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573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F94C9-97B1-4D3E-BF1F-B5D948F5C745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159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E3662-7E3C-4EE0-A5D7-6C736A7B227D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3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52D8B-1713-433E-856D-518C002DA531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281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03A10-07F0-4A3C-9E73-0BE549722379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32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58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N°10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77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  <p:sndAc>
          <p:stSnd loop="1">
            <p:snd r:embed="rId3" name="LES CHATS SAUVAGES.... cest pas serieux.( 1961 ).wav"/>
          </p:stSnd>
        </p:sndAc>
      </p:transition>
    </mc:Choice>
    <mc:Fallback>
      <p:transition spd="slow" advTm="14000">
        <p:wedge/>
        <p:sndAc>
          <p:stSnd loop="1">
            <p:snd r:embed="rId3" name="LES CHATS SAUVAGES.... cest pas serieux.( 1961 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51594" r="-499" b="11111"/>
          <a:stretch/>
        </p:blipFill>
        <p:spPr>
          <a:xfrm>
            <a:off x="444726" y="291549"/>
            <a:ext cx="11302548" cy="593366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697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990600"/>
            <a:ext cx="9753600" cy="48768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6678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t="46183" r="-241" b="11111"/>
          <a:stretch/>
        </p:blipFill>
        <p:spPr>
          <a:xfrm>
            <a:off x="838200" y="351958"/>
            <a:ext cx="10360241" cy="588494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4547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624" y="665922"/>
            <a:ext cx="10402176" cy="55261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26786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52754" r="-499" b="10531"/>
          <a:stretch/>
        </p:blipFill>
        <p:spPr>
          <a:xfrm>
            <a:off x="722011" y="450575"/>
            <a:ext cx="10882471" cy="56851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757544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747712"/>
            <a:ext cx="9525000" cy="53625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7336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1" t="35996" r="-528" b="17748"/>
          <a:stretch/>
        </p:blipFill>
        <p:spPr>
          <a:xfrm>
            <a:off x="399643" y="263897"/>
            <a:ext cx="11409861" cy="595137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331980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6034" y="409159"/>
            <a:ext cx="8719931" cy="57224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5821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6184" r="-434" b="33720"/>
          <a:stretch/>
        </p:blipFill>
        <p:spPr>
          <a:xfrm>
            <a:off x="1240735" y="417764"/>
            <a:ext cx="9710529" cy="581043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5894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9698" y="371062"/>
            <a:ext cx="8732603" cy="579844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0633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r="2721" b="15913"/>
          <a:stretch/>
        </p:blipFill>
        <p:spPr>
          <a:xfrm>
            <a:off x="662833" y="465710"/>
            <a:ext cx="10866333" cy="567004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8296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7253" y="496294"/>
            <a:ext cx="8918713" cy="564851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16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-1" t="17687" r="-241" b="11238"/>
          <a:stretch/>
        </p:blipFill>
        <p:spPr>
          <a:xfrm>
            <a:off x="1000880" y="251488"/>
            <a:ext cx="10190240" cy="598559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3630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60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</p:txBody>
      </p:sp>
    </p:spTree>
    <p:extLst>
      <p:ext uri="{BB962C8B-B14F-4D97-AF65-F5344CB8AC3E}">
        <p14:creationId xmlns:p14="http://schemas.microsoft.com/office/powerpoint/2010/main" val="3760553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2021-04-18T16:16:15Z</dcterms:created>
  <dcterms:modified xsi:type="dcterms:W3CDTF">2021-04-19T18:41:43Z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