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wgpRuo/3DZNz+0T2FS6UQ==" hashData="P0IHLoa7OTYdagUzstBmQoQBk0bT8V5gi03fRCosWNbyNZA8ZpMBGj6t/eWFmbZj8PD+eVaaI0ZUPxIshHh7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825" y="695325"/>
            <a:ext cx="7372350" cy="5467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r="-434" b="36696"/>
          <a:stretch/>
        </p:blipFill>
        <p:spPr>
          <a:xfrm>
            <a:off x="1756742" y="546391"/>
            <a:ext cx="8678516" cy="54700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106" r="2496" b="27782"/>
          <a:stretch/>
        </p:blipFill>
        <p:spPr>
          <a:xfrm>
            <a:off x="637461" y="477078"/>
            <a:ext cx="10785477" cy="56561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7101" r="-87" b="11275"/>
          <a:stretch/>
        </p:blipFill>
        <p:spPr>
          <a:xfrm>
            <a:off x="1570175" y="596348"/>
            <a:ext cx="9013285" cy="55129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r="-165" b="10407"/>
          <a:stretch/>
        </p:blipFill>
        <p:spPr>
          <a:xfrm>
            <a:off x="1618900" y="463163"/>
            <a:ext cx="8954199" cy="56063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377" b="9504"/>
          <a:stretch/>
        </p:blipFill>
        <p:spPr>
          <a:xfrm>
            <a:off x="1530859" y="422811"/>
            <a:ext cx="9130281" cy="580571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323" b="9850"/>
          <a:stretch/>
        </p:blipFill>
        <p:spPr>
          <a:xfrm>
            <a:off x="1655691" y="487017"/>
            <a:ext cx="8880617" cy="56222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2021-04-18T16:16:15Z</dcterms:created>
  <dcterms:modified xsi:type="dcterms:W3CDTF">2021-04-19T10:18:40Z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