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8" r:id="rId12"/>
    <p:sldId id="267" r:id="rId13"/>
    <p:sldId id="269" r:id="rId14"/>
    <p:sldId id="258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qhR+EPVwoK8kF+T76Cr5w==" hashData="MmV7j0nNxbRITgzHZ34UWb11b6kJh8ybX7JZNdxrsuaWfp8rwsBnrsvKSAas0SPBcPSvPTG85fFz4QbCQ99T4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8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96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5126BB-65E1-4F63-A1EA-05F037E64B83}" type="datetimeFigureOut">
              <a:rPr lang="fr-FR" smtClean="0"/>
              <a:t>17/05/2021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BCA069-0254-4BE0-A190-5CF24775F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8372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31184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9218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88280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80797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29607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04178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2829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24915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32946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38201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50943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8306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13456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48554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3270D-CAAD-45CB-8602-09A4C6B0CF9B}" type="datetime1">
              <a:rPr lang="fr-FR" smtClean="0"/>
              <a:t>17/05/2021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9159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2BF09-78DF-4E46-8AFC-E2ED17327881}" type="datetime1">
              <a:rPr lang="fr-FR" smtClean="0"/>
              <a:t>17/05/2021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52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9B083-7EA5-48EF-8E5B-0496BBBE8B2D}" type="datetime1">
              <a:rPr lang="fr-FR" smtClean="0"/>
              <a:t>17/05/2021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9190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35CC5-7E10-4173-843D-47038F7235C0}" type="datetime1">
              <a:rPr lang="fr-FR" smtClean="0"/>
              <a:t>17/05/2021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7356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EDDF3-09AA-4013-8A01-6D5F46D8505B}" type="datetime1">
              <a:rPr lang="fr-FR" smtClean="0"/>
              <a:t>17/05/2021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5109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3396B-4BF4-4B73-A83F-52F594DDE732}" type="datetime1">
              <a:rPr lang="fr-FR" smtClean="0"/>
              <a:t>17/05/2021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0252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E21C3-C10F-4FC2-802C-B97DF0A24688}" type="datetime1">
              <a:rPr lang="fr-FR" smtClean="0"/>
              <a:t>17/05/2021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9892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89DE5-3799-4D0C-B612-F36A858AD787}" type="datetime1">
              <a:rPr lang="fr-FR" smtClean="0"/>
              <a:t>17/05/2021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306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B8458-95D2-4FDB-AD62-57D6E29895DB}" type="datetime1">
              <a:rPr lang="fr-FR" smtClean="0"/>
              <a:t>17/05/2021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489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0BEB5-B3F9-4990-938C-96DE4CAF9EAD}" type="datetime1">
              <a:rPr lang="fr-FR" smtClean="0"/>
              <a:t>17/05/2021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7362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49731-C662-415A-9F7C-0B8FD0D5D2BB}" type="datetime1">
              <a:rPr lang="fr-FR" smtClean="0"/>
              <a:t>17/05/2021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6798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6156">
              <a:srgbClr val="000000"/>
            </a:gs>
            <a:gs pos="64000">
              <a:srgbClr val="FF0000"/>
            </a:gs>
            <a:gs pos="91000">
              <a:schemeClr val="accent2">
                <a:lumMod val="75000"/>
              </a:schemeClr>
            </a:gs>
            <a:gs pos="100000">
              <a:srgbClr val="92D050"/>
            </a:gs>
            <a:gs pos="64000">
              <a:schemeClr val="tx1"/>
            </a:gs>
            <a:gs pos="72000">
              <a:srgbClr val="FFFF00"/>
            </a:gs>
            <a:gs pos="78000">
              <a:schemeClr val="accent6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8B3869-4AB4-4BED-94B8-7C7C6C33862B}" type="datetime1">
              <a:rPr lang="fr-FR" smtClean="0"/>
              <a:t>17/05/2021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24711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 rot="19369999">
            <a:off x="4503299" y="13857"/>
            <a:ext cx="2811772" cy="7039423"/>
          </a:xfrm>
          <a:prstGeom prst="ellipse">
            <a:avLst/>
          </a:prstGeom>
          <a:gradFill>
            <a:gsLst>
              <a:gs pos="91000">
                <a:schemeClr val="accent1">
                  <a:lumMod val="5000"/>
                  <a:lumOff val="95000"/>
                </a:schemeClr>
              </a:gs>
              <a:gs pos="100000">
                <a:srgbClr val="92D050"/>
              </a:gs>
              <a:gs pos="64000">
                <a:schemeClr val="tx1"/>
              </a:gs>
              <a:gs pos="72000">
                <a:srgbClr val="FFFF00"/>
              </a:gs>
              <a:gs pos="78000">
                <a:schemeClr val="accent6">
                  <a:lumMod val="75000"/>
                </a:schemeClr>
              </a:gs>
            </a:gsLst>
            <a:path path="circle">
              <a:fillToRect l="50000" t="50000" r="50000" b="50000"/>
            </a:path>
          </a:gradFill>
          <a:ln w="76200">
            <a:solidFill>
              <a:srgbClr val="FFFF00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8841851">
            <a:off x="2449051" y="2177158"/>
            <a:ext cx="7239324" cy="2615411"/>
          </a:xfrm>
          <a:prstGeom prst="rect">
            <a:avLst/>
          </a:prstGeom>
        </p:spPr>
      </p:pic>
      <p:sp>
        <p:nvSpPr>
          <p:cNvPr id="8" name="Ellipse 7"/>
          <p:cNvSpPr/>
          <p:nvPr/>
        </p:nvSpPr>
        <p:spPr>
          <a:xfrm>
            <a:off x="4603010" y="108488"/>
            <a:ext cx="3115159" cy="6736059"/>
          </a:xfrm>
          <a:prstGeom prst="ellipse">
            <a:avLst/>
          </a:prstGeom>
          <a:gradFill>
            <a:gsLst>
              <a:gs pos="91000">
                <a:schemeClr val="accent1">
                  <a:lumMod val="5000"/>
                  <a:lumOff val="95000"/>
                </a:schemeClr>
              </a:gs>
              <a:gs pos="100000">
                <a:srgbClr val="92D050"/>
              </a:gs>
              <a:gs pos="64000">
                <a:schemeClr val="tx1"/>
              </a:gs>
              <a:gs pos="72000">
                <a:srgbClr val="FFFF00"/>
              </a:gs>
              <a:gs pos="78000">
                <a:schemeClr val="accent6">
                  <a:lumMod val="75000"/>
                </a:schemeClr>
              </a:gs>
            </a:gsLst>
            <a:path path="circle">
              <a:fillToRect l="50000" t="50000" r="50000" b="50000"/>
            </a:path>
          </a:gradFill>
          <a:ln w="889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/>
          <p:cNvSpPr/>
          <p:nvPr/>
        </p:nvSpPr>
        <p:spPr>
          <a:xfrm>
            <a:off x="2425511" y="2213405"/>
            <a:ext cx="7330698" cy="2526224"/>
          </a:xfrm>
          <a:prstGeom prst="ellipse">
            <a:avLst/>
          </a:prstGeom>
          <a:gradFill>
            <a:gsLst>
              <a:gs pos="91000">
                <a:schemeClr val="accent1">
                  <a:lumMod val="5000"/>
                  <a:lumOff val="95000"/>
                </a:schemeClr>
              </a:gs>
              <a:gs pos="100000">
                <a:srgbClr val="92D050"/>
              </a:gs>
              <a:gs pos="64000">
                <a:schemeClr val="tx1"/>
              </a:gs>
              <a:gs pos="72000">
                <a:srgbClr val="FFFF00"/>
              </a:gs>
              <a:gs pos="78000">
                <a:schemeClr val="accent6">
                  <a:lumMod val="75000"/>
                </a:schemeClr>
              </a:gs>
            </a:gsLst>
            <a:path path="circle">
              <a:fillToRect l="50000" t="50000" r="50000" b="50000"/>
            </a:path>
          </a:gradFill>
          <a:ln w="889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72746" y="980268"/>
            <a:ext cx="5191934" cy="4897464"/>
          </a:xfrm>
          <a:prstGeom prst="ellipse">
            <a:avLst/>
          </a:prstGeom>
          <a:ln w="190500" cap="rnd">
            <a:solidFill>
              <a:srgbClr val="7030A0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3148263" y="721895"/>
            <a:ext cx="5895474" cy="601578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Garder ses distances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296653" y="2213405"/>
            <a:ext cx="5486400" cy="409383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Face à un </a:t>
            </a:r>
            <a:r>
              <a:rPr lang="fr-FR" sz="54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Loozer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122015" y="4408175"/>
            <a:ext cx="194797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N°5</a:t>
            </a:r>
            <a:endParaRPr lang="fr-FR" sz="8000" b="1" cap="none" spc="50" dirty="0">
              <a:ln w="0">
                <a:solidFill>
                  <a:schemeClr val="bg1"/>
                </a:solidFill>
              </a:ln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4193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  <p:sndAc>
          <p:stSnd loop="1">
            <p:snd r:embed="rId3" name="Maitre Gims chanson de trahison touche le fond du coeur.wav"/>
          </p:stSnd>
        </p:sndAc>
      </p:transition>
    </mc:Choice>
    <mc:Fallback>
      <p:transition spd="slow" advTm="15000">
        <p:wedge/>
        <p:sndAc>
          <p:stSnd loop="1">
            <p:snd r:embed="rId3" name="Maitre Gims chanson de trahison touche le fond du coe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30642" y="694790"/>
            <a:ext cx="7351032" cy="545334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396456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252"/>
          <a:stretch/>
        </p:blipFill>
        <p:spPr>
          <a:xfrm>
            <a:off x="2382253" y="947836"/>
            <a:ext cx="7486304" cy="488748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90890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07753" y="779461"/>
            <a:ext cx="7376493" cy="52990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8511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270"/>
          <a:stretch/>
        </p:blipFill>
        <p:spPr>
          <a:xfrm>
            <a:off x="2322095" y="1032265"/>
            <a:ext cx="7581840" cy="481508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04798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1937" y="909869"/>
            <a:ext cx="7606293" cy="49976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680408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850" b="14762"/>
          <a:stretch/>
        </p:blipFill>
        <p:spPr>
          <a:xfrm>
            <a:off x="2466474" y="708604"/>
            <a:ext cx="7218947" cy="541073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926230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5999" y="850899"/>
            <a:ext cx="7579499" cy="512879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66785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46"/>
          <a:stretch/>
        </p:blipFill>
        <p:spPr>
          <a:xfrm>
            <a:off x="2358189" y="1033899"/>
            <a:ext cx="7549451" cy="48375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16503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5841" y="855344"/>
            <a:ext cx="7741975" cy="514841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64607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98"/>
          <a:stretch/>
        </p:blipFill>
        <p:spPr>
          <a:xfrm>
            <a:off x="2680365" y="609284"/>
            <a:ext cx="6831269" cy="563943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615948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7400" y="1144947"/>
            <a:ext cx="8061158" cy="455903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781247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49"/>
          <a:stretch/>
        </p:blipFill>
        <p:spPr>
          <a:xfrm>
            <a:off x="2454442" y="806116"/>
            <a:ext cx="7267074" cy="514951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032804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076015">
            <a:off x="2479560" y="2164503"/>
            <a:ext cx="7140069" cy="2615411"/>
          </a:xfrm>
          <a:prstGeom prst="rect">
            <a:avLst/>
          </a:prstGeom>
        </p:spPr>
      </p:pic>
      <p:sp>
        <p:nvSpPr>
          <p:cNvPr id="4" name="Ellipse 3"/>
          <p:cNvSpPr/>
          <p:nvPr/>
        </p:nvSpPr>
        <p:spPr>
          <a:xfrm rot="19369999">
            <a:off x="4503299" y="13857"/>
            <a:ext cx="2811772" cy="7039423"/>
          </a:xfrm>
          <a:prstGeom prst="ellipse">
            <a:avLst/>
          </a:prstGeom>
          <a:gradFill>
            <a:gsLst>
              <a:gs pos="91000">
                <a:schemeClr val="accent2">
                  <a:lumMod val="75000"/>
                </a:schemeClr>
              </a:gs>
              <a:gs pos="100000">
                <a:srgbClr val="92D050"/>
              </a:gs>
              <a:gs pos="64000">
                <a:schemeClr val="tx1"/>
              </a:gs>
              <a:gs pos="72000">
                <a:srgbClr val="FFFF00"/>
              </a:gs>
              <a:gs pos="78000">
                <a:schemeClr val="accent6">
                  <a:lumMod val="75000"/>
                </a:schemeClr>
              </a:gs>
            </a:gsLst>
            <a:path path="circle">
              <a:fillToRect l="50000" t="50000" r="50000" b="50000"/>
            </a:path>
          </a:gra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4538420" y="109514"/>
            <a:ext cx="3115159" cy="6725387"/>
          </a:xfrm>
          <a:prstGeom prst="ellipse">
            <a:avLst/>
          </a:prstGeom>
          <a:gradFill>
            <a:gsLst>
              <a:gs pos="91000">
                <a:schemeClr val="accent2">
                  <a:lumMod val="75000"/>
                </a:schemeClr>
              </a:gs>
              <a:gs pos="100000">
                <a:srgbClr val="92D050"/>
              </a:gs>
              <a:gs pos="64000">
                <a:schemeClr val="tx1"/>
              </a:gs>
              <a:gs pos="72000">
                <a:srgbClr val="FFFF00"/>
              </a:gs>
              <a:gs pos="78000">
                <a:schemeClr val="accent6">
                  <a:lumMod val="75000"/>
                </a:schemeClr>
              </a:gs>
            </a:gsLst>
            <a:path path="circle">
              <a:fillToRect l="50000" t="50000" r="50000" b="50000"/>
            </a:path>
          </a:gradFill>
          <a:ln w="889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/>
          <p:cNvSpPr/>
          <p:nvPr/>
        </p:nvSpPr>
        <p:spPr>
          <a:xfrm>
            <a:off x="2448733" y="2340244"/>
            <a:ext cx="7330698" cy="2526224"/>
          </a:xfrm>
          <a:prstGeom prst="ellipse">
            <a:avLst/>
          </a:prstGeom>
          <a:gradFill>
            <a:gsLst>
              <a:gs pos="91000">
                <a:schemeClr val="accent2">
                  <a:lumMod val="75000"/>
                </a:schemeClr>
              </a:gs>
              <a:gs pos="100000">
                <a:srgbClr val="92D050"/>
              </a:gs>
              <a:gs pos="64000">
                <a:schemeClr val="tx1"/>
              </a:gs>
              <a:gs pos="72000">
                <a:srgbClr val="FFFF00"/>
              </a:gs>
              <a:gs pos="78000">
                <a:schemeClr val="accent6">
                  <a:lumMod val="75000"/>
                </a:schemeClr>
              </a:gs>
            </a:gsLst>
            <a:path path="circle">
              <a:fillToRect l="50000" t="50000" r="50000" b="50000"/>
            </a:path>
          </a:gradFill>
          <a:ln w="889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5095" y="890337"/>
            <a:ext cx="5233738" cy="5125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890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92</Words>
  <Application>Microsoft Office PowerPoint</Application>
  <PresentationFormat>Grand écran</PresentationFormat>
  <Paragraphs>59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2021-04-24T11:53:14Z</dcterms:created>
  <dcterms:modified xsi:type="dcterms:W3CDTF">2021-05-17T18:59:17Z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