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58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FYbgw5OKoUydLTd12LJQQ==" hashData="G38LG4ay4rLHJyjKF+S9xCUFmYevNq8ojbfgTOlZ+iySmnUAQtrIuOuIgdx0mT+sYjyduzJbqCX8hbSgNFnFN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126BB-65E1-4F63-A1EA-05F037E64B83}" type="datetimeFigureOut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BCA069-0254-4BE0-A190-5CF24775F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372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3118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921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8828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079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9607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041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28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2491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2946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38201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943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8306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3456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BCA069-0254-4BE0-A190-5CF24775FF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4855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3270D-CAAD-45CB-8602-09A4C6B0CF9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9159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2BF09-78DF-4E46-8AFC-E2ED17327881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52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9B083-7EA5-48EF-8E5B-0496BBBE8B2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9190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35CC5-7E10-4173-843D-47038F7235C0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35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EDDF3-09AA-4013-8A01-6D5F46D8505B}" type="datetime1">
              <a:rPr lang="fr-FR" smtClean="0"/>
              <a:t>17/05/2021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109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396B-4BF4-4B73-A83F-52F594DDE732}" type="datetime1">
              <a:rPr lang="fr-FR" smtClean="0"/>
              <a:t>17/05/2021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025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1E21C3-C10F-4FC2-802C-B97DF0A24688}" type="datetime1">
              <a:rPr lang="fr-FR" smtClean="0"/>
              <a:t>17/05/2021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989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89DE5-3799-4D0C-B612-F36A858AD787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06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B8458-95D2-4FDB-AD62-57D6E29895DB}" type="datetime1">
              <a:rPr lang="fr-FR" smtClean="0"/>
              <a:t>17/05/2021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489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0BEB5-B3F9-4990-938C-96DE4CAF9EAD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362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49731-C662-415A-9F7C-0B8FD0D5D2B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6798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6156">
              <a:srgbClr val="000000"/>
            </a:gs>
            <a:gs pos="64000">
              <a:srgbClr val="FF0000"/>
            </a:gs>
            <a:gs pos="91000">
              <a:schemeClr val="accent2">
                <a:lumMod val="75000"/>
              </a:schemeClr>
            </a:gs>
            <a:gs pos="100000">
              <a:srgbClr val="92D050"/>
            </a:gs>
            <a:gs pos="64000">
              <a:schemeClr val="tx1"/>
            </a:gs>
            <a:gs pos="72000">
              <a:srgbClr val="FFFF00"/>
            </a:gs>
            <a:gs pos="78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8B3869-4AB4-4BED-94B8-7C7C6C33862B}" type="datetime1">
              <a:rPr lang="fr-FR" smtClean="0"/>
              <a:t>17/05/2021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DC6D2-995D-48F2-8312-9B5C66973DB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471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41851">
            <a:off x="2449051" y="2177158"/>
            <a:ext cx="7239324" cy="2615411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4603010" y="108488"/>
            <a:ext cx="3115159" cy="6736059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25511" y="2213405"/>
            <a:ext cx="7330698" cy="2526224"/>
          </a:xfrm>
          <a:prstGeom prst="ellipse">
            <a:avLst/>
          </a:prstGeom>
          <a:gradFill>
            <a:gsLst>
              <a:gs pos="91000">
                <a:schemeClr val="accent1">
                  <a:lumMod val="5000"/>
                  <a:lumOff val="9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72746" y="980268"/>
            <a:ext cx="5191934" cy="4897464"/>
          </a:xfrm>
          <a:prstGeom prst="ellipse">
            <a:avLst/>
          </a:prstGeom>
          <a:ln w="190500" cap="rnd">
            <a:solidFill>
              <a:srgbClr val="7030A0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148263" y="721895"/>
            <a:ext cx="5895474" cy="60157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Garder ses distances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296653" y="2213405"/>
            <a:ext cx="5486400" cy="40938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Face à un </a:t>
            </a:r>
            <a:r>
              <a:rPr lang="fr-FR" sz="54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Loozer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35453" y="4352175"/>
            <a:ext cx="21210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8800" b="1" cap="none" spc="50" dirty="0">
              <a:ln w="0">
                <a:solidFill>
                  <a:schemeClr val="bg1"/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193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  <p:sndAc>
          <p:stSnd loop="1">
            <p:snd r:embed="rId3" name="Maitre Gims chanson de trahison touche le fond du coeur.wav"/>
          </p:stSnd>
        </p:sndAc>
      </p:transition>
    </mc:Choice>
    <mc:Fallback>
      <p:transition spd="slow" advTm="15000">
        <p:wedge/>
        <p:sndAc>
          <p:stSnd loop="1">
            <p:snd r:embed="rId3" name="Maitre Gims chanson de trahison touche le fond du 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0642" y="694790"/>
            <a:ext cx="7351032" cy="54533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964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403" b="31518"/>
          <a:stretch/>
        </p:blipFill>
        <p:spPr>
          <a:xfrm>
            <a:off x="2406316" y="892031"/>
            <a:ext cx="7346836" cy="5051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9089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07753" y="779461"/>
            <a:ext cx="7376493" cy="52990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851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080" r="-439" b="20953"/>
          <a:stretch/>
        </p:blipFill>
        <p:spPr>
          <a:xfrm>
            <a:off x="2502145" y="751443"/>
            <a:ext cx="7279529" cy="528841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4798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1937" y="909869"/>
            <a:ext cx="7606293" cy="49976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80408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900" r="-863" b="36279"/>
          <a:stretch/>
        </p:blipFill>
        <p:spPr>
          <a:xfrm>
            <a:off x="2153653" y="1325376"/>
            <a:ext cx="7910809" cy="42211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2623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850899"/>
            <a:ext cx="7579499" cy="51287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678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98" r="140" b="22144"/>
          <a:stretch/>
        </p:blipFill>
        <p:spPr>
          <a:xfrm>
            <a:off x="2454442" y="815916"/>
            <a:ext cx="7296772" cy="52359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16503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841" y="855344"/>
            <a:ext cx="7741975" cy="51484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4607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357" r="-685" b="31233"/>
          <a:stretch/>
        </p:blipFill>
        <p:spPr>
          <a:xfrm>
            <a:off x="2273968" y="1135781"/>
            <a:ext cx="7712242" cy="46273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1594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7400" y="1144947"/>
            <a:ext cx="8061158" cy="45590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81247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79" r="195" b="36569"/>
          <a:stretch/>
        </p:blipFill>
        <p:spPr>
          <a:xfrm>
            <a:off x="2259915" y="1407695"/>
            <a:ext cx="7741916" cy="40065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32804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76015">
            <a:off x="2479560" y="2164503"/>
            <a:ext cx="7140069" cy="2615411"/>
          </a:xfrm>
          <a:prstGeom prst="rect">
            <a:avLst/>
          </a:prstGeom>
        </p:spPr>
      </p:pic>
      <p:sp>
        <p:nvSpPr>
          <p:cNvPr id="4" name="Ellipse 3"/>
          <p:cNvSpPr/>
          <p:nvPr/>
        </p:nvSpPr>
        <p:spPr>
          <a:xfrm rot="19369999">
            <a:off x="4503299" y="13857"/>
            <a:ext cx="2811772" cy="7039423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4538420" y="109514"/>
            <a:ext cx="3115159" cy="6725387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/>
          <p:cNvSpPr/>
          <p:nvPr/>
        </p:nvSpPr>
        <p:spPr>
          <a:xfrm>
            <a:off x="2448733" y="2340244"/>
            <a:ext cx="7330698" cy="2526224"/>
          </a:xfrm>
          <a:prstGeom prst="ellipse">
            <a:avLst/>
          </a:prstGeom>
          <a:gradFill>
            <a:gsLst>
              <a:gs pos="91000">
                <a:schemeClr val="accent2">
                  <a:lumMod val="75000"/>
                </a:schemeClr>
              </a:gs>
              <a:gs pos="100000">
                <a:srgbClr val="92D050"/>
              </a:gs>
              <a:gs pos="64000">
                <a:schemeClr val="tx1"/>
              </a:gs>
              <a:gs pos="72000">
                <a:srgbClr val="FFFF00"/>
              </a:gs>
              <a:gs pos="78000">
                <a:schemeClr val="accent6">
                  <a:lumMod val="75000"/>
                </a:schemeClr>
              </a:gs>
            </a:gsLst>
            <a:path path="circle">
              <a:fillToRect l="50000" t="50000" r="50000" b="50000"/>
            </a:path>
          </a:gradFill>
          <a:ln w="889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940510" y="6555783"/>
            <a:ext cx="2743200" cy="365125"/>
          </a:xfrm>
        </p:spPr>
        <p:txBody>
          <a:bodyPr/>
          <a:lstStyle/>
          <a:p>
            <a:fld id="{36126174-6CB2-44D3-B150-7BF5D0A9B6D4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17/05/2021</a:t>
            </a:fld>
            <a:endParaRPr lang="fr-FR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38600" y="64987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12767" y="6479422"/>
            <a:ext cx="2743200" cy="365125"/>
          </a:xfrm>
        </p:spPr>
        <p:txBody>
          <a:bodyPr/>
          <a:lstStyle/>
          <a:p>
            <a:fld id="{0E4DC6D2-995D-48F2-8312-9B5C66973DB4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095" y="890337"/>
            <a:ext cx="5233738" cy="512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0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92</Words>
  <Application>Microsoft Office PowerPoint</Application>
  <PresentationFormat>Grand écran</PresentationFormat>
  <Paragraphs>59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2021-04-24T11:53:14Z</dcterms:created>
  <dcterms:modified xsi:type="dcterms:W3CDTF">2021-05-17T18:35:39Z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