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XS1oV2GTSeeoxVKFkqpsQ==" hashData="jnTRDjN8461GOpNFQpHUptngXAAn/QlfelJOW9Wq8bwkmOiaEYc72l2yJcBvh3Y8PeSSA6XmfCnKXp1c5/gk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17/05/2021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17/05/2021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156">
              <a:srgbClr val="000000"/>
            </a:gs>
            <a:gs pos="64000">
              <a:srgbClr val="FF0000"/>
            </a:gs>
            <a:gs pos="91000">
              <a:schemeClr val="accent2">
                <a:lumMod val="7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FF00"/>
            </a:gs>
            <a:gs pos="7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917842">
            <a:off x="2403783" y="2067068"/>
            <a:ext cx="7552337" cy="2615411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603010" y="108488"/>
            <a:ext cx="3115159" cy="6736059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25511" y="2213405"/>
            <a:ext cx="7330698" cy="2526224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2746" y="980268"/>
            <a:ext cx="5191934" cy="489746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120976" y="722556"/>
            <a:ext cx="5895474" cy="60157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Garder ses distances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96653" y="2213405"/>
            <a:ext cx="5486400" cy="40938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Face à un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Loozer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30313" y="4305194"/>
            <a:ext cx="212109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88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  <p:sndAc>
          <p:stSnd loop="1">
            <p:snd r:embed="rId3" name="Maitre Gims chanson de trahison touche le fond du coeur.wav"/>
          </p:stSnd>
        </p:sndAc>
      </p:transition>
    </mc:Choice>
    <mc:Fallback xmlns="">
      <p:transition spd="slow" advTm="15000">
        <p:wedge/>
        <p:sndAc>
          <p:stSnd loop="1">
            <p:snd r:embed="rId6" name="Maitre Gims chanson de trahison touche le fond du 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0642" y="694790"/>
            <a:ext cx="7351032" cy="54533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5"/>
          <a:stretch/>
        </p:blipFill>
        <p:spPr>
          <a:xfrm>
            <a:off x="2622884" y="653782"/>
            <a:ext cx="6906127" cy="56817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07753" y="779461"/>
            <a:ext cx="7376493" cy="5299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11761" y="1201549"/>
            <a:ext cx="7750386" cy="4465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1937" y="909869"/>
            <a:ext cx="7606293" cy="4997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3"/>
          <a:stretch/>
        </p:blipFill>
        <p:spPr>
          <a:xfrm>
            <a:off x="2047629" y="1540042"/>
            <a:ext cx="8063044" cy="37658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850899"/>
            <a:ext cx="7579499" cy="5128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1437" y="1575134"/>
            <a:ext cx="8049126" cy="37077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841" y="855344"/>
            <a:ext cx="7741975" cy="5148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52" r="-68" b="31155"/>
          <a:stretch/>
        </p:blipFill>
        <p:spPr>
          <a:xfrm>
            <a:off x="2310063" y="970093"/>
            <a:ext cx="7546474" cy="49013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400" y="1144947"/>
            <a:ext cx="8061158" cy="4559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5742" y="1203159"/>
            <a:ext cx="7780516" cy="44516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76015">
            <a:off x="2479560" y="2164503"/>
            <a:ext cx="7140069" cy="2615411"/>
          </a:xfrm>
          <a:prstGeom prst="rect">
            <a:avLst/>
          </a:prstGeom>
        </p:spPr>
      </p:pic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4538420" y="109514"/>
            <a:ext cx="3115159" cy="6725387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095" y="890337"/>
            <a:ext cx="5233738" cy="512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92</Words>
  <Application>Microsoft Office PowerPoint</Application>
  <PresentationFormat>Grand écran</PresentationFormat>
  <Paragraphs>59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2021-04-24T11:53:14Z</dcterms:created>
  <dcterms:modified xsi:type="dcterms:W3CDTF">2021-05-17T18:51:09Z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