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sn+fPJaEGbGtgtVEqNisg==" hashData="ouFcGKUtk+ST3FYbFwqBqkmgpAYqxTc3t5q5Bouw+/0oHEEMNjTy/wcyvtMjBUmsESD7sE4eExp4laCha7SS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156">
              <a:srgbClr val="000000"/>
            </a:gs>
            <a:gs pos="64000">
              <a:srgbClr val="FF0000"/>
            </a:gs>
            <a:gs pos="91000">
              <a:schemeClr val="accent2">
                <a:lumMod val="7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41851">
            <a:off x="2449051" y="2177158"/>
            <a:ext cx="7239324" cy="2615411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603010" y="108488"/>
            <a:ext cx="3115159" cy="6736059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25511" y="2213405"/>
            <a:ext cx="7330698" cy="2526224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2746" y="980268"/>
            <a:ext cx="5191934" cy="489746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148263" y="721895"/>
            <a:ext cx="5895474" cy="6015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Garder ces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distances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96653" y="2213405"/>
            <a:ext cx="5486400" cy="40938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Face à un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Loozer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  <p:sndAc>
          <p:stSnd loop="1">
            <p:snd r:embed="rId3" name="Maitre Gims chanson de trahison touche le fond du coeur.wav"/>
          </p:stSnd>
        </p:sndAc>
      </p:transition>
    </mc:Choice>
    <mc:Fallback>
      <p:transition spd="slow" advTm="15000">
        <p:wedge/>
        <p:sndAc>
          <p:stSnd loop="1">
            <p:snd r:embed="rId3" name="Maitre Gims chanson de trahison touche le fond du 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0642" y="694790"/>
            <a:ext cx="7351032" cy="5453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147" y="1635508"/>
            <a:ext cx="8378845" cy="36343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7753" y="779461"/>
            <a:ext cx="7376493" cy="5299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97"/>
          <a:stretch/>
        </p:blipFill>
        <p:spPr>
          <a:xfrm>
            <a:off x="2057085" y="982481"/>
            <a:ext cx="8077830" cy="44798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937" y="909869"/>
            <a:ext cx="7606293" cy="4997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"/>
          <a:stretch/>
        </p:blipFill>
        <p:spPr>
          <a:xfrm>
            <a:off x="2129589" y="1039097"/>
            <a:ext cx="8025063" cy="4464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850899"/>
            <a:ext cx="7579499" cy="5128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04" r="-235" b="19123"/>
          <a:stretch/>
        </p:blipFill>
        <p:spPr>
          <a:xfrm>
            <a:off x="2329164" y="774330"/>
            <a:ext cx="7596890" cy="52655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841" y="855344"/>
            <a:ext cx="7741975" cy="5148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252" r="599" b="11252"/>
          <a:stretch/>
        </p:blipFill>
        <p:spPr>
          <a:xfrm>
            <a:off x="2478506" y="622733"/>
            <a:ext cx="7134726" cy="55625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144947"/>
            <a:ext cx="8061158" cy="4559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2"/>
          <a:stretch/>
        </p:blipFill>
        <p:spPr>
          <a:xfrm>
            <a:off x="2466474" y="492548"/>
            <a:ext cx="7241547" cy="57277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76015">
            <a:off x="2479560" y="2164503"/>
            <a:ext cx="7140069" cy="2615411"/>
          </a:xfrm>
          <a:prstGeom prst="rect">
            <a:avLst/>
          </a:prstGeom>
        </p:spPr>
      </p:pic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4538420" y="109514"/>
            <a:ext cx="3115159" cy="6725387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095" y="890337"/>
            <a:ext cx="5233738" cy="51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91</Words>
  <Application>Microsoft Office PowerPoint</Application>
  <PresentationFormat>Grand écran</PresentationFormat>
  <Paragraphs>58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2021-04-24T11:53:14Z</dcterms:created>
  <dcterms:modified xsi:type="dcterms:W3CDTF">2021-05-17T17:49:34Z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