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swPpZ/G0KtA/SJ+NCrnYg==" hashData="3Fox7AL8zy1PCdNMg4X2i22eq1Yy0hH30hTpA1oovNGFmGeHJHWFxXquJ7nlzGf4wLN3/7UpVvy6Vo4/ldkv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12441" r="368" b="4646"/>
          <a:stretch/>
        </p:blipFill>
        <p:spPr>
          <a:xfrm>
            <a:off x="1200150" y="828676"/>
            <a:ext cx="9827481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77117" y="2459504"/>
            <a:ext cx="846081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 Après L’Amour     …………..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N°2…………..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287" r="-326"/>
          <a:stretch/>
        </p:blipFill>
        <p:spPr>
          <a:xfrm>
            <a:off x="1157288" y="827194"/>
            <a:ext cx="9873797" cy="51878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736" t="20833" r="1181" b="27292"/>
          <a:stretch/>
        </p:blipFill>
        <p:spPr>
          <a:xfrm>
            <a:off x="1162683" y="863995"/>
            <a:ext cx="9910130" cy="5180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984" t="78050" r="72091" b="10489"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10" b="20301"/>
          <a:stretch/>
        </p:blipFill>
        <p:spPr>
          <a:xfrm>
            <a:off x="1200150" y="822324"/>
            <a:ext cx="9826001" cy="5201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736" t="23542" r="1597" b="25833"/>
          <a:stretch/>
        </p:blipFill>
        <p:spPr>
          <a:xfrm>
            <a:off x="1176453" y="828828"/>
            <a:ext cx="9824922" cy="5229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9" b="8009"/>
          <a:stretch/>
        </p:blipFill>
        <p:spPr>
          <a:xfrm>
            <a:off x="1200150" y="841953"/>
            <a:ext cx="9875161" cy="52016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528" t="19377" r="1596" b="24999"/>
          <a:stretch/>
        </p:blipFill>
        <p:spPr>
          <a:xfrm>
            <a:off x="1157288" y="844716"/>
            <a:ext cx="9844087" cy="51846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88" y="838518"/>
            <a:ext cx="9886951" cy="5217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945" t="22917" r="1179" b="25208"/>
          <a:stretch/>
        </p:blipFill>
        <p:spPr>
          <a:xfrm>
            <a:off x="1199461" y="829504"/>
            <a:ext cx="9873352" cy="5225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864" t="-623" r="3622" b="1"/>
          <a:stretch/>
        </p:blipFill>
        <p:spPr>
          <a:xfrm>
            <a:off x="1167341" y="771525"/>
            <a:ext cx="9891184" cy="527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528" t="21874" r="1388" b="17292"/>
          <a:stretch/>
        </p:blipFill>
        <p:spPr>
          <a:xfrm>
            <a:off x="1171576" y="828735"/>
            <a:ext cx="9886950" cy="5210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6" y="818879"/>
            <a:ext cx="9858374" cy="5239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528" t="23958" r="972" b="23125"/>
          <a:stretch/>
        </p:blipFill>
        <p:spPr>
          <a:xfrm>
            <a:off x="1143000" y="828675"/>
            <a:ext cx="9929813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937" r="77" b="16778"/>
          <a:stretch/>
        </p:blipFill>
        <p:spPr>
          <a:xfrm>
            <a:off x="1171575" y="814387"/>
            <a:ext cx="9858375" cy="5212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364" y="706900"/>
            <a:ext cx="10059272" cy="5444200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après l’Amour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101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2021-02-02T13:38:51Z</dcterms:created>
  <dcterms:modified xsi:type="dcterms:W3CDTF">2021-02-02T20:11:43Z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