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8o/EUasuBWuby6LNPYkXQ==" hashData="F0bKGgnPMeL2skiOSjllCJoLdH5m2TQQ3kvo1YQpsVBic18Gkm14j3tFWZoc82uixhgMmhxy7PkteHQY0m4E3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t="12441" r="368" b="4646"/>
          <a:stretch/>
        </p:blipFill>
        <p:spPr>
          <a:xfrm>
            <a:off x="1200150" y="828676"/>
            <a:ext cx="9827481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77117" y="2459504"/>
            <a:ext cx="84608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 Après L’Amour     …………..N°1…………..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287" r="-326"/>
          <a:stretch/>
        </p:blipFill>
        <p:spPr>
          <a:xfrm>
            <a:off x="1157288" y="827194"/>
            <a:ext cx="9873797" cy="5187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53" t="30833" r="2221" b="17083"/>
          <a:stretch/>
        </p:blipFill>
        <p:spPr>
          <a:xfrm>
            <a:off x="1171575" y="809004"/>
            <a:ext cx="9853630" cy="5234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984" t="78050" r="72091" b="10489"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210" b="20301"/>
          <a:stretch/>
        </p:blipFill>
        <p:spPr>
          <a:xfrm>
            <a:off x="1200150" y="822324"/>
            <a:ext cx="9826001" cy="5201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52" t="21250" r="1389" b="18958"/>
          <a:stretch/>
        </p:blipFill>
        <p:spPr>
          <a:xfrm>
            <a:off x="1185863" y="828520"/>
            <a:ext cx="9872662" cy="5207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79" b="8009"/>
          <a:stretch/>
        </p:blipFill>
        <p:spPr>
          <a:xfrm>
            <a:off x="1200150" y="841953"/>
            <a:ext cx="9875161" cy="5201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45" t="23750" r="1598" b="23958"/>
          <a:stretch/>
        </p:blipFill>
        <p:spPr>
          <a:xfrm>
            <a:off x="1200151" y="842964"/>
            <a:ext cx="9829800" cy="5216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8" y="838518"/>
            <a:ext cx="9886951" cy="5217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28" t="18125" r="1388" b="28542"/>
          <a:stretch/>
        </p:blipFill>
        <p:spPr>
          <a:xfrm>
            <a:off x="1157289" y="819172"/>
            <a:ext cx="9886950" cy="52273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864" t="-623" r="3622" b="1"/>
          <a:stretch/>
        </p:blipFill>
        <p:spPr>
          <a:xfrm>
            <a:off x="1167341" y="771525"/>
            <a:ext cx="9891184" cy="527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28" t="15417" r="1388" b="23333"/>
          <a:stretch/>
        </p:blipFill>
        <p:spPr>
          <a:xfrm>
            <a:off x="1143000" y="849952"/>
            <a:ext cx="9901238" cy="5183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6" y="818879"/>
            <a:ext cx="9858374" cy="5239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28" t="24166" r="1388" b="20625"/>
          <a:stretch/>
        </p:blipFill>
        <p:spPr>
          <a:xfrm>
            <a:off x="1157288" y="842963"/>
            <a:ext cx="9886950" cy="5193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937" r="77" b="16778"/>
          <a:stretch/>
        </p:blipFill>
        <p:spPr>
          <a:xfrm>
            <a:off x="1171575" y="814387"/>
            <a:ext cx="9858375" cy="521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02/02/2021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364" y="706900"/>
            <a:ext cx="10059272" cy="5444200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après l’Amour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101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2021-02-02T13:38:51Z</dcterms:created>
  <dcterms:modified xsi:type="dcterms:W3CDTF">2021-02-02T19:57:07Z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