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azGA26OVq9ZIjoMnAkq+Q==" hashData="jfl6qgS7ND9MS14wYl5fqHZXcMM6AornL9m6asvEIUaCRHPKjRh6O5vG2ePJu620XTQVnUlHr5d76/4QS8n/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t="11094" r="-44"/>
          <a:stretch/>
        </p:blipFill>
        <p:spPr>
          <a:xfrm>
            <a:off x="415809" y="400050"/>
            <a:ext cx="11400456" cy="6064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00745" y="1741706"/>
            <a:ext cx="11000127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 Amour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  <p:sndAc>
          <p:stSnd loop="1">
            <p:snd r:embed="rId3" name="audio4 Oh ! mon amour.wav"/>
          </p:stSnd>
        </p:sndAc>
      </p:transition>
    </mc:Choice>
    <mc:Fallback>
      <p:transition spd="slow" advTm="9000">
        <p:wedge/>
        <p:sndAc>
          <p:stSnd loop="1">
            <p:snd r:embed="rId3" name="audio4 Oh !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19" r="-311" b="8316"/>
          <a:stretch/>
        </p:blipFill>
        <p:spPr>
          <a:xfrm>
            <a:off x="414338" y="484575"/>
            <a:ext cx="11401425" cy="590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785" r="-327" b="8333"/>
          <a:stretch/>
        </p:blipFill>
        <p:spPr>
          <a:xfrm>
            <a:off x="669341" y="419647"/>
            <a:ext cx="10853319" cy="6045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750" r="-200" b="12250"/>
          <a:stretch/>
        </p:blipFill>
        <p:spPr>
          <a:xfrm>
            <a:off x="344509" y="342900"/>
            <a:ext cx="11452855" cy="6149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462" y="364690"/>
            <a:ext cx="10887075" cy="6092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7" b="14132"/>
          <a:stretch/>
        </p:blipFill>
        <p:spPr>
          <a:xfrm>
            <a:off x="914400" y="330600"/>
            <a:ext cx="10458450" cy="6162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41" r="26" b="11666"/>
          <a:stretch/>
        </p:blipFill>
        <p:spPr>
          <a:xfrm>
            <a:off x="1243013" y="315700"/>
            <a:ext cx="9829800" cy="6177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49" r="-200" b="12501"/>
          <a:stretch/>
        </p:blipFill>
        <p:spPr>
          <a:xfrm>
            <a:off x="985838" y="364446"/>
            <a:ext cx="10286999" cy="6092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916" r="-81" b="8835"/>
          <a:stretch/>
        </p:blipFill>
        <p:spPr>
          <a:xfrm>
            <a:off x="902494" y="406139"/>
            <a:ext cx="10387012" cy="6009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169" b="11975"/>
          <a:stretch/>
        </p:blipFill>
        <p:spPr>
          <a:xfrm>
            <a:off x="1359694" y="368810"/>
            <a:ext cx="9472613" cy="6084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00" r="100" b="16000"/>
          <a:stretch/>
        </p:blipFill>
        <p:spPr>
          <a:xfrm>
            <a:off x="671513" y="339038"/>
            <a:ext cx="10844212" cy="6105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00" r="-200" b="17250"/>
          <a:stretch/>
        </p:blipFill>
        <p:spPr>
          <a:xfrm>
            <a:off x="657225" y="320527"/>
            <a:ext cx="10844213" cy="6156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50" r="-200" b="12000"/>
          <a:stretch/>
        </p:blipFill>
        <p:spPr>
          <a:xfrm>
            <a:off x="642939" y="399240"/>
            <a:ext cx="10987086" cy="6078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27" r="-229" b="14717"/>
          <a:stretch/>
        </p:blipFill>
        <p:spPr>
          <a:xfrm>
            <a:off x="781927" y="340269"/>
            <a:ext cx="10662361" cy="6141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46" y="371475"/>
            <a:ext cx="11400508" cy="60935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02759" y="710118"/>
            <a:ext cx="798648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En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Amour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2021-01-12T18:27:32Z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