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q2pphOa43TZlFmyFKQxcw==" hashData="C1Q2ePq0v0CiCKs4DGOtXBMl/0gEEIBlhw/199rQe2nOwunLeFCdNqr/ysMdte12UBo3t/HLpZnomMpnnth/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t="11094" r="-44"/>
          <a:stretch/>
        </p:blipFill>
        <p:spPr>
          <a:xfrm>
            <a:off x="415809" y="400050"/>
            <a:ext cx="11400456" cy="60649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00745" y="1741706"/>
            <a:ext cx="10940816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En Amour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  <p:sndAc>
          <p:stSnd loop="1">
            <p:snd r:embed="rId3" name="audio4 Oh ! mon amour.wav"/>
          </p:stSnd>
        </p:sndAc>
      </p:transition>
    </mc:Choice>
    <mc:Fallback>
      <p:transition spd="slow" advTm="9000">
        <p:wedge/>
        <p:sndAc>
          <p:stSnd loop="1">
            <p:snd r:embed="rId3" name="audio4 Oh !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19" r="-311" b="8316"/>
          <a:stretch/>
        </p:blipFill>
        <p:spPr>
          <a:xfrm>
            <a:off x="414338" y="484575"/>
            <a:ext cx="11401425" cy="590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875" r="-69" b="16042"/>
          <a:stretch/>
        </p:blipFill>
        <p:spPr>
          <a:xfrm>
            <a:off x="557213" y="328613"/>
            <a:ext cx="11172825" cy="6144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50" r="-200" b="19250"/>
          <a:stretch/>
        </p:blipFill>
        <p:spPr>
          <a:xfrm>
            <a:off x="571500" y="385763"/>
            <a:ext cx="11101387" cy="6062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50" r="-334" b="20500"/>
          <a:stretch/>
        </p:blipFill>
        <p:spPr>
          <a:xfrm>
            <a:off x="552451" y="380064"/>
            <a:ext cx="11087100" cy="6061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750" r="-84" b="17500"/>
          <a:stretch/>
        </p:blipFill>
        <p:spPr>
          <a:xfrm>
            <a:off x="566737" y="394369"/>
            <a:ext cx="11058525" cy="6032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297" r="-232" b="8646"/>
          <a:stretch/>
        </p:blipFill>
        <p:spPr>
          <a:xfrm>
            <a:off x="542925" y="385763"/>
            <a:ext cx="11144250" cy="6000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500" r="-200" b="20750"/>
          <a:stretch/>
        </p:blipFill>
        <p:spPr>
          <a:xfrm>
            <a:off x="500063" y="400050"/>
            <a:ext cx="11215687" cy="6090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00" r="-500" b="11750"/>
          <a:stretch/>
        </p:blipFill>
        <p:spPr>
          <a:xfrm>
            <a:off x="595806" y="341966"/>
            <a:ext cx="11000389" cy="6137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1667" r="424" b="12083"/>
          <a:stretch/>
        </p:blipFill>
        <p:spPr>
          <a:xfrm>
            <a:off x="438465" y="329561"/>
            <a:ext cx="11411229" cy="6162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00" r="138" b="32500"/>
          <a:stretch/>
        </p:blipFill>
        <p:spPr>
          <a:xfrm>
            <a:off x="466725" y="361599"/>
            <a:ext cx="11258550" cy="6098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782" b="9218"/>
          <a:stretch/>
        </p:blipFill>
        <p:spPr>
          <a:xfrm>
            <a:off x="528639" y="335756"/>
            <a:ext cx="11115674" cy="6118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00" r="100" b="14250"/>
          <a:stretch/>
        </p:blipFill>
        <p:spPr>
          <a:xfrm>
            <a:off x="415978" y="334133"/>
            <a:ext cx="11360044" cy="615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250" r="-200" b="11000"/>
          <a:stretch/>
        </p:blipFill>
        <p:spPr>
          <a:xfrm>
            <a:off x="859632" y="375941"/>
            <a:ext cx="10472738" cy="6069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46" y="371475"/>
            <a:ext cx="11400508" cy="60935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02759" y="710118"/>
            <a:ext cx="7986482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En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Amour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Toujours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2021-01-11T19:57:54Z</dcterms:created>
  <dcterms:modified xsi:type="dcterms:W3CDTF">2021-01-12T18:09:48Z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