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jFAsaCalXdQkq3KgJYCkA==" hashData="l+G9wYP0g4vLb1whZ9k/upePmQkirCA7c2jRoWEcYKzzojLT6sOY4hkvFpsjMMVd5R6W+2ExrGdJPUvQAq7f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t="11094" r="-44"/>
          <a:stretch/>
        </p:blipFill>
        <p:spPr>
          <a:xfrm>
            <a:off x="415809" y="400050"/>
            <a:ext cx="11400456" cy="60649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600745" y="1741706"/>
            <a:ext cx="11069056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En Amour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Toujours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  <p:sndAc>
          <p:stSnd loop="1">
            <p:snd r:embed="rId3" name="audio4 Oh ! mon amour.wav"/>
          </p:stSnd>
        </p:sndAc>
      </p:transition>
    </mc:Choice>
    <mc:Fallback>
      <p:transition spd="slow" advTm="9000">
        <p:wedge/>
        <p:sndAc>
          <p:stSnd loop="1">
            <p:snd r:embed="rId3" name="audio4 Oh ! mon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19" r="-311" b="8316"/>
          <a:stretch/>
        </p:blipFill>
        <p:spPr>
          <a:xfrm>
            <a:off x="414338" y="484575"/>
            <a:ext cx="11401425" cy="5903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6" b="5233"/>
          <a:stretch/>
        </p:blipFill>
        <p:spPr>
          <a:xfrm>
            <a:off x="571500" y="339774"/>
            <a:ext cx="11129963" cy="6153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2" b="20343"/>
          <a:stretch/>
        </p:blipFill>
        <p:spPr>
          <a:xfrm>
            <a:off x="419104" y="353474"/>
            <a:ext cx="11353794" cy="61147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47" b="42292"/>
          <a:stretch/>
        </p:blipFill>
        <p:spPr>
          <a:xfrm>
            <a:off x="642938" y="414337"/>
            <a:ext cx="11015662" cy="59775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25" b="57500"/>
          <a:stretch/>
        </p:blipFill>
        <p:spPr>
          <a:xfrm>
            <a:off x="685800" y="322678"/>
            <a:ext cx="10844214" cy="61701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0625" r="87" b="9167"/>
          <a:stretch/>
        </p:blipFill>
        <p:spPr>
          <a:xfrm>
            <a:off x="657204" y="394312"/>
            <a:ext cx="10877591" cy="60330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122" r="-476" b="13621"/>
          <a:stretch/>
        </p:blipFill>
        <p:spPr>
          <a:xfrm>
            <a:off x="757238" y="400694"/>
            <a:ext cx="10758487" cy="6043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250" r="-1100" b="10000"/>
          <a:stretch/>
        </p:blipFill>
        <p:spPr>
          <a:xfrm>
            <a:off x="514350" y="378599"/>
            <a:ext cx="11129963" cy="6089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750" r="-1100" b="11500"/>
          <a:stretch/>
        </p:blipFill>
        <p:spPr>
          <a:xfrm>
            <a:off x="471488" y="419256"/>
            <a:ext cx="11344275" cy="6059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500" r="100" b="12500"/>
          <a:stretch/>
        </p:blipFill>
        <p:spPr>
          <a:xfrm>
            <a:off x="571500" y="407000"/>
            <a:ext cx="11072813" cy="6017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499" r="-500" b="13500"/>
          <a:stretch/>
        </p:blipFill>
        <p:spPr>
          <a:xfrm>
            <a:off x="614363" y="400050"/>
            <a:ext cx="10944225" cy="6033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000" r="-200" b="15250"/>
          <a:stretch/>
        </p:blipFill>
        <p:spPr>
          <a:xfrm>
            <a:off x="542925" y="314325"/>
            <a:ext cx="11101388" cy="6178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625" r="138" b="17291"/>
          <a:stretch/>
        </p:blipFill>
        <p:spPr>
          <a:xfrm>
            <a:off x="614363" y="326446"/>
            <a:ext cx="10958512" cy="61664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746" y="371475"/>
            <a:ext cx="11400508" cy="609350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02759" y="710118"/>
            <a:ext cx="7986482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En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Amour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Toujours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</TotalTime>
  <Words>101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2021-01-11T19:57:54Z</dcterms:created>
  <dcterms:modified xsi:type="dcterms:W3CDTF">2021-01-12T17:47:20Z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