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WvXaZeUhPhAnHmAEnPTvw==" hashData="zu5yEgcKo3FTsNtFQE+n+4y0CEPBbikoPlLrNGzwvjXrx7PwOjfKImXp6d5R8RP0gQb8FyH7zZ6AVhPsJ+h4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t="11094" r="-44"/>
          <a:stretch/>
        </p:blipFill>
        <p:spPr>
          <a:xfrm>
            <a:off x="415809" y="400050"/>
            <a:ext cx="11400456" cy="6064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600745" y="1741706"/>
            <a:ext cx="10956846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En Amour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  <p:sndAc>
          <p:stSnd loop="1">
            <p:snd r:embed="rId3" name="audio4 Oh ! mon amour.wav"/>
          </p:stSnd>
        </p:sndAc>
      </p:transition>
    </mc:Choice>
    <mc:Fallback>
      <p:transition spd="slow" advTm="9000">
        <p:wedge/>
        <p:sndAc>
          <p:stSnd loop="1">
            <p:snd r:embed="rId3" name="audio4 Oh !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19" r="-311" b="8316"/>
          <a:stretch/>
        </p:blipFill>
        <p:spPr>
          <a:xfrm>
            <a:off x="414338" y="484575"/>
            <a:ext cx="11401425" cy="590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452" r="-198" b="10647"/>
          <a:stretch/>
        </p:blipFill>
        <p:spPr>
          <a:xfrm>
            <a:off x="714375" y="422324"/>
            <a:ext cx="10815638" cy="5977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900" r="-500" b="17000"/>
          <a:stretch/>
        </p:blipFill>
        <p:spPr>
          <a:xfrm>
            <a:off x="657226" y="385764"/>
            <a:ext cx="10844212" cy="5966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22" r="289" b="12985"/>
          <a:stretch/>
        </p:blipFill>
        <p:spPr>
          <a:xfrm>
            <a:off x="700088" y="326631"/>
            <a:ext cx="10744200" cy="6166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56" r="4"/>
          <a:stretch/>
        </p:blipFill>
        <p:spPr>
          <a:xfrm>
            <a:off x="1314450" y="381104"/>
            <a:ext cx="9615489" cy="6052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3" y="399906"/>
            <a:ext cx="10729912" cy="5975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130" r="-192" b="16437"/>
          <a:stretch/>
        </p:blipFill>
        <p:spPr>
          <a:xfrm>
            <a:off x="742950" y="426650"/>
            <a:ext cx="10844213" cy="5977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169" r="-349" b="14728"/>
          <a:stretch/>
        </p:blipFill>
        <p:spPr>
          <a:xfrm>
            <a:off x="927793" y="378322"/>
            <a:ext cx="10336414" cy="6101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348" r="-249" b="9892"/>
          <a:stretch/>
        </p:blipFill>
        <p:spPr>
          <a:xfrm>
            <a:off x="671513" y="353716"/>
            <a:ext cx="10787062" cy="6148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94" b="16375"/>
          <a:stretch/>
        </p:blipFill>
        <p:spPr>
          <a:xfrm>
            <a:off x="585788" y="346472"/>
            <a:ext cx="11115675" cy="6146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438" r="-235" b="23438"/>
          <a:stretch/>
        </p:blipFill>
        <p:spPr>
          <a:xfrm>
            <a:off x="354217" y="357188"/>
            <a:ext cx="11497851" cy="6135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28" r="-768" b="16375"/>
          <a:stretch/>
        </p:blipFill>
        <p:spPr>
          <a:xfrm>
            <a:off x="528638" y="344012"/>
            <a:ext cx="11229975" cy="6131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938" r="-420" b="18468"/>
          <a:stretch/>
        </p:blipFill>
        <p:spPr>
          <a:xfrm>
            <a:off x="514350" y="338435"/>
            <a:ext cx="11258550" cy="6154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46" y="371475"/>
            <a:ext cx="11400508" cy="60935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02759" y="710118"/>
            <a:ext cx="7986482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En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Amour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2021-01-12T17:28:37Z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