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ECugNlfw7ShdrJmDO6BBg==" hashData="+SWVCQ8CHNoxZd2d8M7orx2TFRSNXLCH0tB9osAASYWeeTy8N7+Vq3WbSvbXuFlVDC8xQKfeNwCYWNvMe4RSd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08F24-48C2-4E21-862F-CDC24482F08C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345B2-C9EF-4425-A6E8-2B11BC3B3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372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50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160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84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913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02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781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963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887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53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16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697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399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453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12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828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2F1C-0D42-438F-9BD9-17A26DDBB099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5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6E74-8297-42EA-9E87-FFBDDAD33148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7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F9ED-AE17-434C-8C1C-6681E68414D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26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BC17-D04B-4A2B-8F15-830F500C29C2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2229-4E3C-42A9-A9ED-6C4812AC23F8}" type="datetime1">
              <a:rPr lang="fr-FR" smtClean="0"/>
              <a:t>12/01/2021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55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7994-F3E5-4FB4-9271-A9997FC62FFD}" type="datetime1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21236-736B-4F50-8839-436756C021E4}" type="datetime1">
              <a:rPr lang="fr-FR" smtClean="0"/>
              <a:t>12/01/2021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4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542BB-600F-4C18-A657-50EFB5BFAEB0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02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55801-FA37-4165-9C84-B46A68B0E9E6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B7AE0-A77C-43FA-BBDF-48F4CE1E097C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84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3CBB5-8D58-4883-AA70-165690A2402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5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rgbClr val="FFC000"/>
            </a:gs>
            <a:gs pos="85000">
              <a:srgbClr val="C00000"/>
            </a:gs>
            <a:gs pos="94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9B18-3C61-472F-9F60-2762149D49AB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98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094" r="-44"/>
          <a:stretch/>
        </p:blipFill>
        <p:spPr>
          <a:xfrm>
            <a:off x="415809" y="400050"/>
            <a:ext cx="11400456" cy="60649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600745" y="1741706"/>
            <a:ext cx="10990509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En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Amour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Toujours N°2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71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  <p:sndAc>
          <p:stSnd loop="1">
            <p:snd r:embed="rId3" name="audio4 Oh ! mon amour.wav"/>
          </p:stSnd>
        </p:sndAc>
      </p:transition>
    </mc:Choice>
    <mc:Fallback>
      <p:transition spd="slow" advTm="9000">
        <p:wedge/>
        <p:sndAc>
          <p:stSnd loop="1">
            <p:snd r:embed="rId3" name="audio4 Oh ! mon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34760" y="649287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92874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11"/>
          <a:stretch/>
        </p:blipFill>
        <p:spPr>
          <a:xfrm>
            <a:off x="414338" y="484575"/>
            <a:ext cx="11401425" cy="5903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086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0319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64981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325" y="394466"/>
            <a:ext cx="10801350" cy="60327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731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" y="401954"/>
            <a:ext cx="11072811" cy="60909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29124" y="4400550"/>
            <a:ext cx="3343275" cy="77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57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64" b="9789"/>
          <a:stretch/>
        </p:blipFill>
        <p:spPr>
          <a:xfrm>
            <a:off x="628649" y="355409"/>
            <a:ext cx="11072813" cy="60587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166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5625" r="347" b="10417"/>
          <a:stretch/>
        </p:blipFill>
        <p:spPr>
          <a:xfrm>
            <a:off x="642939" y="407069"/>
            <a:ext cx="10772774" cy="60334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558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8"/>
          <a:stretch/>
        </p:blipFill>
        <p:spPr>
          <a:xfrm>
            <a:off x="788194" y="377549"/>
            <a:ext cx="10615613" cy="60666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65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603" y="428625"/>
            <a:ext cx="11656998" cy="59589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51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95"/>
          <a:stretch/>
        </p:blipFill>
        <p:spPr>
          <a:xfrm>
            <a:off x="600075" y="364727"/>
            <a:ext cx="11044237" cy="61281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79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8"/>
          <a:stretch/>
        </p:blipFill>
        <p:spPr>
          <a:xfrm>
            <a:off x="539568" y="300038"/>
            <a:ext cx="11176181" cy="61908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151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65"/>
          <a:stretch/>
        </p:blipFill>
        <p:spPr>
          <a:xfrm>
            <a:off x="291654" y="271464"/>
            <a:ext cx="11638175" cy="6149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632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51" y="376238"/>
            <a:ext cx="8272462" cy="6116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964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92"/>
          <a:stretch/>
        </p:blipFill>
        <p:spPr>
          <a:xfrm>
            <a:off x="542925" y="394124"/>
            <a:ext cx="11272838" cy="6098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76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37"/>
          <a:stretch/>
        </p:blipFill>
        <p:spPr>
          <a:xfrm>
            <a:off x="571500" y="375910"/>
            <a:ext cx="11087099" cy="60078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760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746" y="371475"/>
            <a:ext cx="11400508" cy="609350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02759" y="710118"/>
            <a:ext cx="7986482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En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Amour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Toujours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771</TotalTime>
  <Words>101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2021-01-11T19:57:54Z</dcterms:created>
  <dcterms:modified xsi:type="dcterms:W3CDTF">2021-01-12T17:10:01Z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