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zBhpj7a2dtcHyJVzgKd1w==" hashData="KT5u0CQ3vc7o18E8VCfcgMChyWBnoY4Mmi6bQC3TKqrMlRJ+i3x77PNXABtlsj/DczTOxdQILYng/dhN74uQ8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A08F24-48C2-4E21-862F-CDC24482F08C}" type="datetimeFigureOut">
              <a:rPr lang="fr-FR" smtClean="0"/>
              <a:t>11/01/2021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6345B2-C9EF-4425-A6E8-2B11BC3B3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372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502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160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8483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9132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02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7812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9637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8870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553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166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3697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3998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4533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1293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828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2F1C-0D42-438F-9BD9-17A26DDBB099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551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6E74-8297-42EA-9E87-FFBDDAD33148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4973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F9ED-AE17-434C-8C1C-6681E68414DD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5262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BC17-D04B-4A2B-8F15-830F500C29C2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62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2229-4E3C-42A9-A9ED-6C4812AC23F8}" type="datetime1">
              <a:rPr lang="fr-FR" smtClean="0"/>
              <a:t>11/01/2021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9550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57994-F3E5-4FB4-9271-A9997FC62FFD}" type="datetime1">
              <a:rPr lang="fr-FR" smtClean="0"/>
              <a:t>11/01/2021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67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21236-736B-4F50-8839-436756C021E4}" type="datetime1">
              <a:rPr lang="fr-FR" smtClean="0"/>
              <a:t>11/01/2021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46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542BB-600F-4C18-A657-50EFB5BFAEB0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402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55801-FA37-4165-9C84-B46A68B0E9E6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21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B7AE0-A77C-43FA-BBDF-48F4CE1E097C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284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3CBB5-8D58-4883-AA70-165690A2402D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55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9000">
              <a:srgbClr val="FFC000"/>
            </a:gs>
            <a:gs pos="85000">
              <a:srgbClr val="C00000"/>
            </a:gs>
            <a:gs pos="94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E9B18-3C61-472F-9F60-2762149D49AB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987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t="11094" r="-44"/>
          <a:stretch/>
        </p:blipFill>
        <p:spPr>
          <a:xfrm>
            <a:off x="415809" y="400050"/>
            <a:ext cx="11400456" cy="60649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837462" y="1613118"/>
            <a:ext cx="8557151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En Amour</a:t>
            </a:r>
          </a:p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Toujours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71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  <p:sndAc>
          <p:stSnd loop="1">
            <p:snd r:embed="rId3" name="audio4 Oh ! mon amour.wav"/>
          </p:stSnd>
        </p:sndAc>
      </p:transition>
    </mc:Choice>
    <mc:Fallback>
      <p:transition spd="slow" advTm="9000">
        <p:wedge/>
        <p:sndAc>
          <p:stSnd loop="1">
            <p:snd r:embed="rId3" name="audio4 Oh ! mon 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34760" y="649287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92874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19" r="-311" b="8316"/>
          <a:stretch/>
        </p:blipFill>
        <p:spPr>
          <a:xfrm>
            <a:off x="414338" y="484575"/>
            <a:ext cx="11401425" cy="5903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086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0319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64981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55" b="26064"/>
          <a:stretch/>
        </p:blipFill>
        <p:spPr>
          <a:xfrm>
            <a:off x="2229185" y="546460"/>
            <a:ext cx="7733630" cy="56977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7318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21" b="31042"/>
          <a:stretch/>
        </p:blipFill>
        <p:spPr>
          <a:xfrm>
            <a:off x="3086099" y="686980"/>
            <a:ext cx="6086475" cy="54852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57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6968" y="614384"/>
            <a:ext cx="7358063" cy="56680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1669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3821" y="625596"/>
            <a:ext cx="5484359" cy="55705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558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750" r="313" b="8000"/>
          <a:stretch/>
        </p:blipFill>
        <p:spPr>
          <a:xfrm>
            <a:off x="2371724" y="610103"/>
            <a:ext cx="7358063" cy="56826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3654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500" r="-1100" b="7000"/>
          <a:stretch/>
        </p:blipFill>
        <p:spPr>
          <a:xfrm>
            <a:off x="2659857" y="632337"/>
            <a:ext cx="6872288" cy="5593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4510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3163" y="641840"/>
            <a:ext cx="7358062" cy="56374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796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208" b="50000"/>
          <a:stretch/>
        </p:blipFill>
        <p:spPr>
          <a:xfrm>
            <a:off x="1077277" y="742951"/>
            <a:ext cx="10037446" cy="54006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1519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371" r="-88" b="21810"/>
          <a:stretch/>
        </p:blipFill>
        <p:spPr>
          <a:xfrm>
            <a:off x="1543050" y="631324"/>
            <a:ext cx="9158287" cy="55953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632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234" r="-354" b="10372"/>
          <a:stretch/>
        </p:blipFill>
        <p:spPr>
          <a:xfrm>
            <a:off x="1871663" y="648125"/>
            <a:ext cx="8472487" cy="5608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9640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904" r="177" b="19149"/>
          <a:stretch/>
        </p:blipFill>
        <p:spPr>
          <a:xfrm>
            <a:off x="1764561" y="696138"/>
            <a:ext cx="8662879" cy="54294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76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344" b="3946"/>
          <a:stretch/>
        </p:blipFill>
        <p:spPr>
          <a:xfrm>
            <a:off x="2652713" y="605436"/>
            <a:ext cx="6886574" cy="56108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7604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746" y="371475"/>
            <a:ext cx="11400508" cy="609350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02759" y="710118"/>
            <a:ext cx="7986482" cy="54014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En</a:t>
            </a:r>
          </a:p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Amour</a:t>
            </a:r>
          </a:p>
          <a:p>
            <a:r>
              <a:rPr lang="fr-FR" sz="115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Toujours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6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753</TotalTime>
  <Words>100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2021-01-11T19:57:54Z</dcterms:created>
  <dcterms:modified xsi:type="dcterms:W3CDTF">2021-01-12T08:31:04Z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