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8" r:id="rId2"/>
    <p:sldId id="256" r:id="rId3"/>
    <p:sldId id="259" r:id="rId4"/>
    <p:sldId id="261" r:id="rId5"/>
    <p:sldId id="257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uo+S9BMp3acLMxxypZKqg==" hashData="8OyZPZ4Uus4OL2ghp/DwjZaVNJCLI+aTfyURZe54dcfGpCS6OA6gcviU+IJYD8K1XNk3opXqpuz98RXTTUoK7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760197-5FA3-4AB0-95F2-25D9F6A66EE3}" type="datetimeFigureOut">
              <a:rPr lang="fr-FR" smtClean="0"/>
              <a:t>30/12/2020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1CF18B-9D26-461D-94DC-3CA219D753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657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4737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936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6917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0598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0529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353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18975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8817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678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8278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4315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666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3431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907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F18B-9D26-461D-94DC-3CA219D7538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1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06347-F8E2-4B09-94AC-2BB8A02EF5EB}" type="datetime1">
              <a:rPr lang="fr-FR" smtClean="0"/>
              <a:t>30/12/2020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82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EAEC9-3DEE-4A5E-B241-48C840CDD8E3}" type="datetime1">
              <a:rPr lang="fr-FR" smtClean="0"/>
              <a:t>30/12/2020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057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302A5-E692-4FF7-8310-7F6E91840F1D}" type="datetime1">
              <a:rPr lang="fr-FR" smtClean="0"/>
              <a:t>30/12/2020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76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FFB44-33DA-46C7-B41F-10E7BE55829A}" type="datetime1">
              <a:rPr lang="fr-FR" smtClean="0"/>
              <a:t>30/12/2020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5819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287F-BE34-4BBE-A1A3-FBB2AADA88AC}" type="datetime1">
              <a:rPr lang="fr-FR" smtClean="0"/>
              <a:t>30/12/2020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328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C3AE5-68F1-40F4-95D2-7447B09B4615}" type="datetime1">
              <a:rPr lang="fr-FR" smtClean="0"/>
              <a:t>30/12/2020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185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D6B4-76E0-44A8-BC93-F154D0C0C05A}" type="datetime1">
              <a:rPr lang="fr-FR" smtClean="0"/>
              <a:t>30/12/2020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607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43B7-796F-4612-8349-B7D46EC79907}" type="datetime1">
              <a:rPr lang="fr-FR" smtClean="0"/>
              <a:t>30/12/2020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28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DC3D7-C644-45AD-A1EC-6A366721088D}" type="datetime1">
              <a:rPr lang="fr-FR" smtClean="0"/>
              <a:t>30/12/2020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7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91989-6E03-4E52-8578-E0DAFA5A2EDB}" type="datetime1">
              <a:rPr lang="fr-FR" smtClean="0"/>
              <a:t>30/12/2020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204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03D4F-C18F-4450-B549-81EA7A95942F}" type="datetime1">
              <a:rPr lang="fr-FR" smtClean="0"/>
              <a:t>30/12/2020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747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CACEE-9938-4C8C-88D1-F83DC4B99FB2}" type="datetime1">
              <a:rPr lang="fr-FR" smtClean="0"/>
              <a:t>30/12/2020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F516F-2D3D-4709-9596-B79A63F112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2426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700" y="704850"/>
            <a:ext cx="10172700" cy="54482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191452" y="1018917"/>
            <a:ext cx="9809096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>
                  <a:solidFill>
                    <a:sysClr val="windowText" lastClr="0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Attention à cette</a:t>
            </a:r>
          </a:p>
          <a:p>
            <a:pPr algn="ctr"/>
            <a:r>
              <a:rPr lang="fr-FR" sz="8000" b="1" dirty="0" smtClean="0">
                <a:ln w="0">
                  <a:solidFill>
                    <a:sysClr val="windowText" lastClr="0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nouveauté</a:t>
            </a:r>
          </a:p>
          <a:p>
            <a:pPr algn="ctr"/>
            <a:r>
              <a:rPr lang="fr-FR" sz="8000" b="1" dirty="0" smtClean="0">
                <a:ln w="0">
                  <a:solidFill>
                    <a:sysClr val="windowText" lastClr="0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messieurs</a:t>
            </a:r>
          </a:p>
          <a:p>
            <a:pPr algn="ctr"/>
            <a:r>
              <a:rPr lang="fr-FR" sz="8000" b="1" dirty="0" smtClean="0">
                <a:ln w="0">
                  <a:solidFill>
                    <a:sysClr val="windowText" lastClr="0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mesdames</a:t>
            </a:r>
            <a:endParaRPr lang="fr-FR" sz="80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03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  <p:sndAc>
          <p:stSnd loop="1">
            <p:snd r:embed="rId3" name="Rire Ile d'Oléron .. 09 03 2011_001.wav"/>
          </p:stSnd>
        </p:sndAc>
      </p:transition>
    </mc:Choice>
    <mc:Fallback>
      <p:transition spd="slow" advTm="6000">
        <p:wedge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50" y="704850"/>
            <a:ext cx="10648949" cy="54673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4606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37" y="725189"/>
            <a:ext cx="10668925" cy="54076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92724" y="2875002"/>
            <a:ext cx="922560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 peu d'humour  !</a:t>
            </a:r>
            <a:endParaRPr lang="fr-FR" sz="6600" b="1" dirty="0">
              <a:ln>
                <a:solidFill>
                  <a:schemeClr val="tx2">
                    <a:lumMod val="10000"/>
                  </a:schemeClr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030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37" y="725189"/>
            <a:ext cx="10668925" cy="54076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54555" y="2875002"/>
            <a:ext cx="910193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Aucune abstinence </a:t>
            </a:r>
            <a:endParaRPr lang="fr-FR" sz="66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880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742950"/>
            <a:ext cx="10668000" cy="54102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845051" y="2478554"/>
            <a:ext cx="10584949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latin typeface="Magneto" panose="04030805050802020D02" pitchFamily="82" charset="0"/>
              </a:rPr>
              <a:t>            </a:t>
            </a:r>
            <a:r>
              <a:rPr lang="fr-FR" sz="60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TVA</a:t>
            </a:r>
          </a:p>
          <a:p>
            <a:r>
              <a:rPr lang="fr-FR" sz="60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PRATIQUEE AU LIT..</a:t>
            </a:r>
            <a:endParaRPr lang="fr-FR" sz="6000" b="1" dirty="0">
              <a:ln>
                <a:solidFill>
                  <a:schemeClr val="tx2">
                    <a:lumMod val="10000"/>
                  </a:schemeClr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494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37" y="725189"/>
            <a:ext cx="10668925" cy="54076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96654" y="1351508"/>
            <a:ext cx="921774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nouveau marié alsacien fatigué d'avoir des rapports sexuels tous les soirs avec sa femme Thérèse, décide de s'abstenir pendant au moins 2semaines.</a:t>
            </a:r>
            <a:endParaRPr lang="fr-FR" sz="4400" b="1" dirty="0">
              <a:ln>
                <a:solidFill>
                  <a:schemeClr val="tx2">
                    <a:lumMod val="10000"/>
                  </a:schemeClr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261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37" y="725189"/>
            <a:ext cx="10668925" cy="54076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40190" y="2091997"/>
            <a:ext cx="7311617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Ainsi, chaque soir </a:t>
            </a:r>
          </a:p>
          <a:p>
            <a:r>
              <a:rPr lang="fr-FR" sz="4400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au coucher, il porte un</a:t>
            </a:r>
          </a:p>
          <a:p>
            <a:r>
              <a:rPr lang="fr-FR" sz="44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pyjama inscrit</a:t>
            </a:r>
          </a:p>
          <a:p>
            <a:r>
              <a:rPr lang="fr-FR" sz="4400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44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TVA.</a:t>
            </a:r>
            <a:endParaRPr lang="fr-FR" sz="4400" b="1" dirty="0">
              <a:ln>
                <a:solidFill>
                  <a:schemeClr val="tx2">
                    <a:lumMod val="10000"/>
                  </a:schemeClr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2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37" y="725189"/>
            <a:ext cx="10668925" cy="54076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40429" y="2705725"/>
            <a:ext cx="791114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 femme lui demande : </a:t>
            </a:r>
          </a:p>
          <a:p>
            <a:r>
              <a:rPr lang="fr-FR" sz="4400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" C'est quoi TVA ?"</a:t>
            </a:r>
            <a:endParaRPr lang="fr-FR" sz="4400" b="1" dirty="0">
              <a:ln>
                <a:solidFill>
                  <a:schemeClr val="tx2">
                    <a:lumMod val="10000"/>
                  </a:schemeClr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162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37" y="725189"/>
            <a:ext cx="10668925" cy="54076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04797" y="2705724"/>
            <a:ext cx="1000145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                                                </a:t>
            </a:r>
            <a:r>
              <a:rPr lang="fr-FR" sz="44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lui répond :</a:t>
            </a:r>
          </a:p>
          <a:p>
            <a:r>
              <a:rPr lang="fr-FR" sz="44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"Testicules Vides Aujourd'hui".</a:t>
            </a:r>
            <a:endParaRPr lang="fr-FR" sz="4400" b="1" dirty="0">
              <a:ln>
                <a:solidFill>
                  <a:schemeClr val="tx2">
                    <a:lumMod val="10000"/>
                  </a:schemeClr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109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062" y="702965"/>
            <a:ext cx="10668925" cy="54076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43456" y="2090172"/>
            <a:ext cx="752413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endParaRPr lang="fr-FR" dirty="0" smtClean="0"/>
          </a:p>
          <a:p>
            <a:r>
              <a:rPr lang="fr-FR" sz="44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Quelques jours plus   tard, elle aussi porte une robe marquée TVA.</a:t>
            </a:r>
            <a:endParaRPr lang="fr-FR" sz="4400" b="1" dirty="0">
              <a:ln>
                <a:solidFill>
                  <a:schemeClr val="tx2">
                    <a:lumMod val="10000"/>
                  </a:schemeClr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741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37" y="725189"/>
            <a:ext cx="10668925" cy="54076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30835" y="2367170"/>
            <a:ext cx="79493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demande alors à sa femme ce que cela signifiait, et elle répond :</a:t>
            </a:r>
            <a:endParaRPr lang="fr-FR" sz="4400" b="1" dirty="0">
              <a:ln>
                <a:solidFill>
                  <a:schemeClr val="tx2">
                    <a:lumMod val="10000"/>
                  </a:schemeClr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761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37" y="725189"/>
            <a:ext cx="10668925" cy="54076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00881" y="2875002"/>
            <a:ext cx="999023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Thérèse Va Ailleurs"</a:t>
            </a:r>
            <a:endParaRPr lang="fr-FR" sz="6600" b="1" dirty="0">
              <a:ln>
                <a:solidFill>
                  <a:schemeClr val="tx2">
                    <a:lumMod val="10000"/>
                  </a:schemeClr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193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37" y="725189"/>
            <a:ext cx="10668925" cy="54076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8200" y="2005191"/>
            <a:ext cx="1025473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0" cap="none" spc="0" dirty="0" smtClean="0">
                <a:ln w="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Voila la nouvelle</a:t>
            </a:r>
          </a:p>
          <a:p>
            <a:pPr algn="ctr"/>
            <a:r>
              <a:rPr lang="fr-FR" sz="6600" b="0" cap="none" spc="0" dirty="0" smtClean="0">
                <a:ln w="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signification de cette</a:t>
            </a:r>
          </a:p>
          <a:p>
            <a:pPr algn="ctr"/>
            <a:r>
              <a:rPr lang="fr-FR" sz="6600" b="0" cap="none" spc="0" dirty="0" smtClean="0">
                <a:ln w="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0" cap="none" spc="0" dirty="0" smtClean="0">
                <a:ln w="0">
                  <a:solidFill>
                    <a:schemeClr val="tx2">
                      <a:lumMod val="10000"/>
                    </a:schemeClr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TVA</a:t>
            </a:r>
            <a:endParaRPr lang="fr-FR" sz="6600" b="0" cap="none" spc="0" dirty="0">
              <a:ln w="0">
                <a:solidFill>
                  <a:schemeClr val="tx2">
                    <a:lumMod val="10000"/>
                  </a:schemeClr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975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37" y="725189"/>
            <a:ext cx="10668925" cy="540762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08709" y="2028615"/>
            <a:ext cx="10174580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0" cap="none" spc="0" dirty="0" smtClean="0">
                <a:ln w="0">
                  <a:solidFill>
                    <a:schemeClr val="tx2">
                      <a:lumMod val="10000"/>
                    </a:schemeClr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Vous voila averti</a:t>
            </a:r>
          </a:p>
          <a:p>
            <a:pPr algn="ctr"/>
            <a:r>
              <a:rPr lang="fr-FR" sz="8800" b="0" cap="none" spc="0" dirty="0" smtClean="0">
                <a:ln w="0">
                  <a:solidFill>
                    <a:schemeClr val="tx2">
                      <a:lumMod val="10000"/>
                    </a:schemeClr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par Lande </a:t>
            </a:r>
          </a:p>
        </p:txBody>
      </p:sp>
    </p:spTree>
    <p:extLst>
      <p:ext uri="{BB962C8B-B14F-4D97-AF65-F5344CB8AC3E}">
        <p14:creationId xmlns:p14="http://schemas.microsoft.com/office/powerpoint/2010/main" val="1082378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350" y="457200"/>
            <a:ext cx="11182350" cy="5943600"/>
          </a:xfrm>
          <a:prstGeom prst="rect">
            <a:avLst/>
          </a:prstGeom>
          <a:noFill/>
          <a:ln w="4318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8DF76-259C-48DB-B589-79C503BCB44C}" type="datetime1">
              <a:rPr lang="fr-FR" sz="1800" b="1" smtClean="0">
                <a:latin typeface="Magneto" panose="04030805050802020D02" pitchFamily="82" charset="0"/>
              </a:rPr>
              <a:t>30/12/2020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F516F-2D3D-4709-9596-B79A63F11241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700" y="704850"/>
            <a:ext cx="10172700" cy="54482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671552" y="701814"/>
            <a:ext cx="8848896" cy="563231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ysClr val="windowText" lastClr="0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dirty="0" smtClean="0">
                <a:ln w="0">
                  <a:solidFill>
                    <a:sysClr val="windowText" lastClr="0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Attention à cette</a:t>
            </a:r>
          </a:p>
          <a:p>
            <a:pPr algn="ctr"/>
            <a:r>
              <a:rPr lang="fr-FR" sz="7200" b="1" dirty="0" smtClean="0">
                <a:ln w="0">
                  <a:solidFill>
                    <a:sysClr val="windowText" lastClr="0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nouveauté</a:t>
            </a:r>
          </a:p>
          <a:p>
            <a:pPr algn="ctr"/>
            <a:r>
              <a:rPr lang="fr-FR" sz="7200" b="1" dirty="0" smtClean="0">
                <a:ln w="0">
                  <a:solidFill>
                    <a:sysClr val="windowText" lastClr="0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messieurs</a:t>
            </a:r>
          </a:p>
          <a:p>
            <a:pPr algn="ctr"/>
            <a:r>
              <a:rPr lang="fr-FR" sz="7200" b="1" dirty="0" smtClean="0">
                <a:ln w="0">
                  <a:solidFill>
                    <a:sysClr val="windowText" lastClr="0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mesdames</a:t>
            </a:r>
            <a:endParaRPr lang="fr-FR" sz="72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10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wedge/>
        <p:sndAc>
          <p:stSnd loop="1">
            <p:snd r:embed="rId3" name="480375_rire_001.wav"/>
          </p:stSnd>
        </p:sndAc>
      </p:transition>
    </mc:Choice>
    <mc:Fallback>
      <p:transition spd="slow" advTm="6000">
        <p:wedge/>
        <p:sndAc>
          <p:stSnd loop="1">
            <p:snd r:embed="rId3" name="480375_rir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</TotalTime>
  <Words>236</Words>
  <Application>Microsoft Office PowerPoint</Application>
  <PresentationFormat>Grand écran</PresentationFormat>
  <Paragraphs>92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2020-12-30T05:00:05Z</dcterms:created>
  <dcterms:modified xsi:type="dcterms:W3CDTF">2020-12-30T05:54:58Z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