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16ViwfENU4SsaT2xtE2PQ==" hashData="k8BmWH77lZxPV3VtCVMJJsZ3dq+283TSdf+vJNlHCyy+A97ozhHpTD5mp4YIlfWOjgIX9lIItEm6eHgs1b5X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84" y="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N°9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80" r="-243" b="11949"/>
          <a:stretch/>
        </p:blipFill>
        <p:spPr>
          <a:xfrm>
            <a:off x="2085474" y="517097"/>
            <a:ext cx="8097117" cy="56430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" b="13151"/>
          <a:stretch/>
        </p:blipFill>
        <p:spPr>
          <a:xfrm>
            <a:off x="2456061" y="305578"/>
            <a:ext cx="7068939" cy="5950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03" r="-86" b="6068"/>
          <a:stretch/>
        </p:blipFill>
        <p:spPr>
          <a:xfrm>
            <a:off x="1828800" y="648244"/>
            <a:ext cx="8534400" cy="55615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866" r="-389" b="12749"/>
          <a:stretch/>
        </p:blipFill>
        <p:spPr>
          <a:xfrm>
            <a:off x="1973179" y="378098"/>
            <a:ext cx="8197516" cy="597931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78" r="436" b="10121"/>
          <a:stretch/>
        </p:blipFill>
        <p:spPr>
          <a:xfrm>
            <a:off x="1981200" y="332873"/>
            <a:ext cx="8229600" cy="59034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045" y="673768"/>
            <a:ext cx="8516965" cy="54382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4631" y="512493"/>
            <a:ext cx="8662737" cy="58330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105" r="-863" b="12317"/>
          <a:stretch/>
        </p:blipFill>
        <p:spPr>
          <a:xfrm>
            <a:off x="1925053" y="363998"/>
            <a:ext cx="8325852" cy="59017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25/04/2021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2021-04-24T16:32:25Z</dcterms:created>
  <dcterms:modified xsi:type="dcterms:W3CDTF">2021-04-25T05:02:21Z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