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0" r:id="rId4"/>
    <p:sldId id="259" r:id="rId5"/>
    <p:sldId id="271" r:id="rId6"/>
    <p:sldId id="261" r:id="rId7"/>
    <p:sldId id="272" r:id="rId8"/>
    <p:sldId id="265" r:id="rId9"/>
    <p:sldId id="273" r:id="rId10"/>
    <p:sldId id="264" r:id="rId11"/>
    <p:sldId id="274" r:id="rId12"/>
    <p:sldId id="267" r:id="rId13"/>
    <p:sldId id="275" r:id="rId14"/>
    <p:sldId id="269" r:id="rId15"/>
    <p:sldId id="258" r:id="rId16"/>
    <p:sldId id="277" r:id="rId17"/>
    <p:sldId id="276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EfwvynqnBG/ajbCkdBpdA==" hashData="tXbnou98czgjZsXDIyMpDEQLCLgKOLBS2Ub53CR5gAfkt2Ry7zjn7HGuF/4UWhKpjJK1Ukhh7KYP9iRJyIsKm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DCA39C-3196-4D77-882B-AD37BF8CDAFD}" type="datetimeFigureOut">
              <a:rPr lang="fr-FR" smtClean="0"/>
              <a:t>24/04/2021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B8D96-8BF1-4945-9F20-4B4F1A075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363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648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4154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9533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8916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324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9414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63670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8901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0254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25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2103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96012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6155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5932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471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62046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301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F313-0775-412C-B3B1-69905B996DFA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351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7D0D-472D-4AA8-B332-629FAE9708ED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103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BD4C-5FC4-4952-BF93-DF8181A8DCAD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7896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5C6F-1E04-4A0D-81DD-908FA57B8DD5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519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29442-9490-42BE-ACF4-99A16B5CF828}" type="datetime1">
              <a:rPr lang="fr-FR" smtClean="0"/>
              <a:t>24/04/2021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52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34B4-ACB8-45BF-9A8D-8FCEEB7B558A}" type="datetime1">
              <a:rPr lang="fr-FR" smtClean="0"/>
              <a:t>24/04/2021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81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2206-AAD9-462E-A867-AED9153557F9}" type="datetime1">
              <a:rPr lang="fr-FR" smtClean="0"/>
              <a:t>24/04/2021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462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C5519-F1CF-43E0-9DA6-7082546E29C3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01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1AC1A-C784-4D0E-9392-641D46BC9D10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174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A7D7-454E-4805-8226-03BF66543552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085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0E188-847E-44BE-87E5-DE8C08ADF85A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168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0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77F05-2112-4858-8224-AC495AEB28F3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041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2496" y="1470990"/>
            <a:ext cx="5875487" cy="3921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218705" y="2770108"/>
            <a:ext cx="5754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Après l’Amour il y a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N°8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101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johnny hallyday derriere lamour.wav"/>
          </p:stSnd>
        </p:sndAc>
      </p:transition>
    </mc:Choice>
    <mc:Fallback>
      <p:transition spd="slow" advTm="13000">
        <p:wedge/>
        <p:sndAc>
          <p:stSnd loop="1">
            <p:snd r:embed="rId3" name="johnny hallyday derriere l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3927" r="-241" b="18972"/>
          <a:stretch/>
        </p:blipFill>
        <p:spPr>
          <a:xfrm>
            <a:off x="1637294" y="537002"/>
            <a:ext cx="8917412" cy="578399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1447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76" t="21642" r="5749" b="25217"/>
          <a:stretch/>
        </p:blipFill>
        <p:spPr>
          <a:xfrm>
            <a:off x="3081131" y="1634434"/>
            <a:ext cx="6029738" cy="35891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83804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233" r="-241" b="25307"/>
          <a:stretch/>
        </p:blipFill>
        <p:spPr>
          <a:xfrm>
            <a:off x="1640394" y="609747"/>
            <a:ext cx="8911211" cy="563850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230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6140" y="799092"/>
            <a:ext cx="4353152" cy="520414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74766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272" r="-1379" b="19676"/>
          <a:stretch/>
        </p:blipFill>
        <p:spPr>
          <a:xfrm>
            <a:off x="1616765" y="566172"/>
            <a:ext cx="8946224" cy="547681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7752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0066" r="362" b="5135"/>
          <a:stretch/>
        </p:blipFill>
        <p:spPr>
          <a:xfrm>
            <a:off x="3818282" y="838748"/>
            <a:ext cx="4555435" cy="512970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989376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111" r="668" b="19206"/>
          <a:stretch/>
        </p:blipFill>
        <p:spPr>
          <a:xfrm>
            <a:off x="1909229" y="483757"/>
            <a:ext cx="8373541" cy="569175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218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6803" r="19755" b="1587"/>
          <a:stretch/>
        </p:blipFill>
        <p:spPr>
          <a:xfrm>
            <a:off x="3658454" y="884803"/>
            <a:ext cx="4875091" cy="503759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2804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" t="11815" r="-469" b="11229"/>
          <a:stretch/>
        </p:blipFill>
        <p:spPr>
          <a:xfrm>
            <a:off x="1906492" y="273176"/>
            <a:ext cx="8379016" cy="621879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2283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625" b="-154"/>
          <a:stretch/>
        </p:blipFill>
        <p:spPr>
          <a:xfrm>
            <a:off x="3249819" y="924856"/>
            <a:ext cx="5692361" cy="50082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38310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67" t="13927" r="6124" b="19206"/>
          <a:stretch/>
        </p:blipFill>
        <p:spPr>
          <a:xfrm>
            <a:off x="1888435" y="504229"/>
            <a:ext cx="8415130" cy="584954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728937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4139" y="1462156"/>
            <a:ext cx="5923722" cy="38828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7984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766" r="-14" b="15217"/>
          <a:stretch/>
        </p:blipFill>
        <p:spPr>
          <a:xfrm>
            <a:off x="2007704" y="299734"/>
            <a:ext cx="8176591" cy="602179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6550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675" y="1443037"/>
            <a:ext cx="5962650" cy="39719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9580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443" r="748" b="27669"/>
          <a:stretch/>
        </p:blipFill>
        <p:spPr>
          <a:xfrm>
            <a:off x="1762539" y="550977"/>
            <a:ext cx="8730595" cy="553177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660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2496" y="1470990"/>
            <a:ext cx="5875487" cy="3921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218705" y="2636031"/>
            <a:ext cx="5754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Après l’Amour il y a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16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115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2021-04-24T16:32:25Z</dcterms:created>
  <dcterms:modified xsi:type="dcterms:W3CDTF">2021-04-24T19:04:03Z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