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70" r:id="rId4"/>
    <p:sldId id="259" r:id="rId5"/>
    <p:sldId id="271" r:id="rId6"/>
    <p:sldId id="261" r:id="rId7"/>
    <p:sldId id="272" r:id="rId8"/>
    <p:sldId id="265" r:id="rId9"/>
    <p:sldId id="273" r:id="rId10"/>
    <p:sldId id="264" r:id="rId11"/>
    <p:sldId id="274" r:id="rId12"/>
    <p:sldId id="267" r:id="rId13"/>
    <p:sldId id="275" r:id="rId14"/>
    <p:sldId id="269" r:id="rId15"/>
    <p:sldId id="258" r:id="rId16"/>
    <p:sldId id="277" r:id="rId17"/>
    <p:sldId id="276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sz4fFnQJPJZ+QzCfoUTcA==" hashData="FdAeQ643hcJS0hqDvQCh0LSa/WB6cRMrzccjyiyR+JQSr3CLwr7SUDsgmP9hk0VTs15OD/GLdc5Q+g+XNtuy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CA39C-3196-4D77-882B-AD37BF8CDAFD}" type="datetimeFigureOut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B8D96-8BF1-4945-9F20-4B4F1A0750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363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648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4154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9533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891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324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9414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63670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8901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0254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2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2103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6012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615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5932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471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2046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B8D96-8BF1-4945-9F20-4B4F1A0750A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301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F313-0775-412C-B3B1-69905B996DF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35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77D0D-472D-4AA8-B332-629FAE9708E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103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EBD4C-5FC4-4952-BF93-DF8181A8DCAD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7896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5C6F-1E04-4A0D-81DD-908FA57B8DD5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551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29442-9490-42BE-ACF4-99A16B5CF828}" type="datetime1">
              <a:rPr lang="fr-FR" smtClean="0"/>
              <a:t>24/04/2021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5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A34B4-ACB8-45BF-9A8D-8FCEEB7B558A}" type="datetime1">
              <a:rPr lang="fr-FR" smtClean="0"/>
              <a:t>24/04/2021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81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E2206-AAD9-462E-A867-AED9153557F9}" type="datetime1">
              <a:rPr lang="fr-FR" smtClean="0"/>
              <a:t>24/04/2021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46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C5519-F1CF-43E0-9DA6-7082546E29C3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201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1AC1A-C784-4D0E-9392-641D46BC9D10}" type="datetime1">
              <a:rPr lang="fr-FR" smtClean="0"/>
              <a:t>24/04/2021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7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8A7D7-454E-4805-8226-03BF66543552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085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0E188-847E-44BE-87E5-DE8C08ADF85A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16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0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77F05-2112-4858-8224-AC495AEB28F3}" type="datetime1">
              <a:rPr lang="fr-FR" smtClean="0"/>
              <a:t>24/04/2021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327D1-D544-4EA1-80B9-482B667050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041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770108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10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johnny hallyday derriere lamour.wav"/>
          </p:stSnd>
        </p:sndAc>
      </p:transition>
    </mc:Choice>
    <mc:Fallback>
      <p:transition spd="slow" advTm="13000">
        <p:wedge/>
        <p:sndAc>
          <p:stSnd loop="1">
            <p:snd r:embed="rId3" name="johnny hallyday derriere l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-1" r="-312" b="11134"/>
          <a:stretch/>
        </p:blipFill>
        <p:spPr>
          <a:xfrm>
            <a:off x="1660406" y="678375"/>
            <a:ext cx="8871187" cy="55012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1447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976" t="21642" r="5749" b="25217"/>
          <a:stretch/>
        </p:blipFill>
        <p:spPr>
          <a:xfrm>
            <a:off x="3081131" y="1634434"/>
            <a:ext cx="6029738" cy="3589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88380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797" r="-628" b="33140"/>
          <a:stretch/>
        </p:blipFill>
        <p:spPr>
          <a:xfrm>
            <a:off x="1508760" y="645384"/>
            <a:ext cx="9174479" cy="556723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3230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6140" y="799092"/>
            <a:ext cx="4353152" cy="52041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7476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923" r="146" b="38357"/>
          <a:stretch/>
        </p:blipFill>
        <p:spPr>
          <a:xfrm>
            <a:off x="1600419" y="848139"/>
            <a:ext cx="8991162" cy="483704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7752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0066" r="362" b="5135"/>
          <a:stretch/>
        </p:blipFill>
        <p:spPr>
          <a:xfrm>
            <a:off x="3818282" y="838748"/>
            <a:ext cx="4555435" cy="51297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989376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8" b="32946"/>
          <a:stretch/>
        </p:blipFill>
        <p:spPr>
          <a:xfrm>
            <a:off x="1575622" y="275356"/>
            <a:ext cx="9040756" cy="605918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218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6803" r="19755" b="1587"/>
          <a:stretch/>
        </p:blipFill>
        <p:spPr>
          <a:xfrm>
            <a:off x="3658454" y="884803"/>
            <a:ext cx="4875091" cy="503759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2804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65" b="31615"/>
          <a:stretch/>
        </p:blipFill>
        <p:spPr>
          <a:xfrm>
            <a:off x="1510748" y="1093046"/>
            <a:ext cx="9236765" cy="467190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283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625" b="-154"/>
          <a:stretch/>
        </p:blipFill>
        <p:spPr>
          <a:xfrm>
            <a:off x="3249819" y="924856"/>
            <a:ext cx="5692361" cy="50082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38310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12491"/>
          <a:stretch/>
        </p:blipFill>
        <p:spPr>
          <a:xfrm>
            <a:off x="1888435" y="599631"/>
            <a:ext cx="8415130" cy="539035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2893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4139" y="1462156"/>
            <a:ext cx="5923722" cy="388288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79841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897" r="-87" b="15856"/>
          <a:stretch/>
        </p:blipFill>
        <p:spPr>
          <a:xfrm>
            <a:off x="1669774" y="586673"/>
            <a:ext cx="8825948" cy="568465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6550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1443037"/>
            <a:ext cx="5962650" cy="397192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9580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82" t="11581" r="668" b="17597"/>
          <a:stretch/>
        </p:blipFill>
        <p:spPr>
          <a:xfrm>
            <a:off x="1808921" y="446786"/>
            <a:ext cx="8574157" cy="596442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660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39800" y="6534604"/>
            <a:ext cx="2743200" cy="365125"/>
          </a:xfrm>
        </p:spPr>
        <p:txBody>
          <a:bodyPr/>
          <a:lstStyle/>
          <a:p>
            <a:fld id="{5888C95B-6D9C-45E9-B863-47B0C1481B59}" type="datetime1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24/04/2021</a:t>
            </a:fld>
            <a:endParaRPr lang="fr-FR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1967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153400" y="6491968"/>
            <a:ext cx="2743200" cy="365125"/>
          </a:xfrm>
        </p:spPr>
        <p:txBody>
          <a:bodyPr/>
          <a:lstStyle/>
          <a:p>
            <a:fld id="{330327D1-D544-4EA1-80B9-482B66705049}" type="slidenum">
              <a:rPr lang="fr-FR" sz="2400" b="1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Hexagone 6"/>
          <p:cNvSpPr/>
          <p:nvPr/>
        </p:nvSpPr>
        <p:spPr>
          <a:xfrm>
            <a:off x="2656114" y="624114"/>
            <a:ext cx="6879772" cy="5558972"/>
          </a:xfrm>
          <a:prstGeom prst="hexagon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0000">
                  <a:schemeClr val="accent1">
                    <a:lumMod val="45000"/>
                    <a:lumOff val="55000"/>
                  </a:schemeClr>
                </a:gs>
                <a:gs pos="62000">
                  <a:srgbClr val="FF0000"/>
                </a:gs>
                <a:gs pos="79000">
                  <a:srgbClr val="FFC0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2496" y="1470990"/>
            <a:ext cx="5875487" cy="39216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Rectangle 8"/>
          <p:cNvSpPr/>
          <p:nvPr/>
        </p:nvSpPr>
        <p:spPr>
          <a:xfrm>
            <a:off x="3218705" y="2636031"/>
            <a:ext cx="57545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Après l’Amour il y a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16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115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2021-04-24T16:32:25Z</dcterms:created>
  <dcterms:modified xsi:type="dcterms:W3CDTF">2021-04-24T18:54:25Z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