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eqYKRLHtxViRCc0lKgjFg==" hashData="Ei3kTDqeeEgRBe6G5One0lJRwAKwce01tfEG1iRdBRIf8dTUEY5JKjwDgaGMBKCPHJLjxA9a9Xz4wmM+bZsJ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770108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3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4" b="9912"/>
          <a:stretch/>
        </p:blipFill>
        <p:spPr>
          <a:xfrm>
            <a:off x="1338093" y="424069"/>
            <a:ext cx="9230523" cy="58172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21642" r="5749" b="25217"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9" b="10120"/>
          <a:stretch/>
        </p:blipFill>
        <p:spPr>
          <a:xfrm>
            <a:off x="1643205" y="427382"/>
            <a:ext cx="8905589" cy="55891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5085"/>
          <a:stretch/>
        </p:blipFill>
        <p:spPr>
          <a:xfrm>
            <a:off x="1762539" y="406883"/>
            <a:ext cx="8640417" cy="58453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66" r="362" b="5135"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1" r="-458" b="30156"/>
          <a:stretch/>
        </p:blipFill>
        <p:spPr>
          <a:xfrm>
            <a:off x="1279801" y="983973"/>
            <a:ext cx="9632397" cy="468795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803" r="19755" b="1587"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98" b="29394"/>
          <a:stretch/>
        </p:blipFill>
        <p:spPr>
          <a:xfrm>
            <a:off x="1388444" y="1090985"/>
            <a:ext cx="9508156" cy="46760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688" b="35263"/>
          <a:stretch/>
        </p:blipFill>
        <p:spPr>
          <a:xfrm>
            <a:off x="1696278" y="540026"/>
            <a:ext cx="8719931" cy="568406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7" b="26050"/>
          <a:stretch/>
        </p:blipFill>
        <p:spPr>
          <a:xfrm>
            <a:off x="1444486" y="927873"/>
            <a:ext cx="9276523" cy="500225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91" r="3159" b="42298"/>
          <a:stretch/>
        </p:blipFill>
        <p:spPr>
          <a:xfrm>
            <a:off x="1166798" y="1179445"/>
            <a:ext cx="9858403" cy="426106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115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2021-04-24T16:32:25Z</dcterms:created>
  <dcterms:modified xsi:type="dcterms:W3CDTF">2021-04-24T18:43:43Z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