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LottvvDNb9phBxhfLYuwg==" hashData="rsbUcp7n3idUE294lWVpC26TxdvJFOatjS0opfPhlE3/qwGF+r4oVzjc4rTzK/Xeh6H/i5X71fcoPytmUc/7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77" r="-385" b="19231"/>
          <a:stretch/>
        </p:blipFill>
        <p:spPr>
          <a:xfrm>
            <a:off x="1832356" y="478167"/>
            <a:ext cx="8650113" cy="563108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07" b="10631"/>
          <a:stretch/>
        </p:blipFill>
        <p:spPr>
          <a:xfrm>
            <a:off x="1563363" y="460512"/>
            <a:ext cx="9065273" cy="56884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" b="24649"/>
          <a:stretch/>
        </p:blipFill>
        <p:spPr>
          <a:xfrm>
            <a:off x="1276476" y="886902"/>
            <a:ext cx="9639047" cy="50841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0" b="10989"/>
          <a:stretch/>
        </p:blipFill>
        <p:spPr>
          <a:xfrm>
            <a:off x="1769639" y="745435"/>
            <a:ext cx="8652722" cy="53671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26" r="653" b="15440"/>
          <a:stretch/>
        </p:blipFill>
        <p:spPr>
          <a:xfrm>
            <a:off x="1934817" y="515261"/>
            <a:ext cx="8322365" cy="58274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-87" b="37181"/>
          <a:stretch/>
        </p:blipFill>
        <p:spPr>
          <a:xfrm>
            <a:off x="1472629" y="1279784"/>
            <a:ext cx="9423971" cy="42984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0" b="8397"/>
          <a:stretch/>
        </p:blipFill>
        <p:spPr>
          <a:xfrm>
            <a:off x="1635139" y="450576"/>
            <a:ext cx="8921721" cy="571168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9" b="9512"/>
          <a:stretch/>
        </p:blipFill>
        <p:spPr>
          <a:xfrm>
            <a:off x="1621152" y="603305"/>
            <a:ext cx="8949696" cy="56513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2021-04-24T16:32:25Z</dcterms:created>
  <dcterms:modified xsi:type="dcterms:W3CDTF">2021-04-24T18:28:26Z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