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T+3AIWl9ohha5m3eIuEOA==" hashData="jHaPv1/fuljJ/wCyfwMEwhluSX5NKeCNIR0vpoVevFlRviOOt7RDpCzfz6dd9fQee/JAtMwIyDqWSqjfGHf3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734" r="338" b="22899"/>
          <a:stretch/>
        </p:blipFill>
        <p:spPr>
          <a:xfrm>
            <a:off x="1424192" y="974206"/>
            <a:ext cx="9343615" cy="49095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3382" r="-241" b="25410"/>
          <a:stretch/>
        </p:blipFill>
        <p:spPr>
          <a:xfrm>
            <a:off x="1465399" y="1063487"/>
            <a:ext cx="9261202" cy="47310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5"/>
          <a:stretch/>
        </p:blipFill>
        <p:spPr>
          <a:xfrm>
            <a:off x="1712822" y="758687"/>
            <a:ext cx="8766355" cy="53406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5"/>
          <a:stretch/>
        </p:blipFill>
        <p:spPr>
          <a:xfrm>
            <a:off x="1377502" y="814421"/>
            <a:ext cx="9436996" cy="52291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1733247" y="624321"/>
            <a:ext cx="8725505" cy="53656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1654668" y="383777"/>
            <a:ext cx="8854306" cy="59113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1255" y="657174"/>
            <a:ext cx="8929489" cy="55436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1925019" y="326878"/>
            <a:ext cx="8341961" cy="58486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2021-04-24T16:32:25Z</dcterms:created>
  <dcterms:modified xsi:type="dcterms:W3CDTF">2021-04-24T18:17:01Z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