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59" r:id="rId5"/>
    <p:sldId id="271" r:id="rId6"/>
    <p:sldId id="261" r:id="rId7"/>
    <p:sldId id="272" r:id="rId8"/>
    <p:sldId id="265" r:id="rId9"/>
    <p:sldId id="273" r:id="rId10"/>
    <p:sldId id="264" r:id="rId11"/>
    <p:sldId id="274" r:id="rId12"/>
    <p:sldId id="267" r:id="rId13"/>
    <p:sldId id="275" r:id="rId14"/>
    <p:sldId id="269" r:id="rId15"/>
    <p:sldId id="258" r:id="rId16"/>
    <p:sldId id="277" r:id="rId17"/>
    <p:sldId id="276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oTq/B/dk/ID8Hbj/2D8lw==" hashData="BfqqEd/M4vf7rUriC3gdl94mDMyUsX4syWq+YZQJvUIgBNrj2TdY9zDyivz6jRp2WAM+xHqps9xrBZ6FKYsG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CA39C-3196-4D77-882B-AD37BF8CDAFD}" type="datetimeFigureOut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B8D96-8BF1-4945-9F20-4B4F1A075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363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648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154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953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891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324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941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3670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8901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0254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25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2103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6012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6155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5932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471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2046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301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F313-0775-412C-B3B1-69905B996DF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35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7D0D-472D-4AA8-B332-629FAE9708E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03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BD4C-5FC4-4952-BF93-DF8181A8DCA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89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5C6F-1E04-4A0D-81DD-908FA57B8DD5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51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29442-9490-42BE-ACF4-99A16B5CF828}" type="datetime1">
              <a:rPr lang="fr-FR" smtClean="0"/>
              <a:t>24/04/2021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52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34B4-ACB8-45BF-9A8D-8FCEEB7B558A}" type="datetime1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81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2206-AAD9-462E-A867-AED9153557F9}" type="datetime1">
              <a:rPr lang="fr-FR" smtClean="0"/>
              <a:t>24/04/2021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46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C5519-F1CF-43E0-9DA6-7082546E29C3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01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1AC1A-C784-4D0E-9392-641D46BC9D10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7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A7D7-454E-4805-8226-03BF66543552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08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0E188-847E-44BE-87E5-DE8C08ADF85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16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0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77F05-2112-4858-8224-AC495AEB28F3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041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770108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10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johnny hallyday derriere lamour.wav"/>
          </p:stSnd>
        </p:sndAc>
      </p:transition>
    </mc:Choice>
    <mc:Fallback>
      <p:transition spd="slow" advTm="13000">
        <p:wedge/>
        <p:sndAc>
          <p:stSnd loop="1">
            <p:snd r:embed="rId3" name="johnny hallyday derriere l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19" b="32757"/>
          <a:stretch/>
        </p:blipFill>
        <p:spPr>
          <a:xfrm>
            <a:off x="1247524" y="937590"/>
            <a:ext cx="9649076" cy="457531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1447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76" t="21642" r="5749" b="25217"/>
          <a:stretch/>
        </p:blipFill>
        <p:spPr>
          <a:xfrm>
            <a:off x="3081131" y="1634434"/>
            <a:ext cx="6029738" cy="3589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83804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1" r="307" b="9799"/>
          <a:stretch/>
        </p:blipFill>
        <p:spPr>
          <a:xfrm>
            <a:off x="1839615" y="733176"/>
            <a:ext cx="8512769" cy="539164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23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6140" y="799092"/>
            <a:ext cx="4353152" cy="52041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74766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65" b="27640"/>
          <a:stretch/>
        </p:blipFill>
        <p:spPr>
          <a:xfrm>
            <a:off x="1381585" y="1049735"/>
            <a:ext cx="9428830" cy="475853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7752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066" r="362" b="5135"/>
          <a:stretch/>
        </p:blipFill>
        <p:spPr>
          <a:xfrm>
            <a:off x="3818282" y="838748"/>
            <a:ext cx="4555435" cy="51297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8937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187" r="-271" b="17052"/>
          <a:stretch/>
        </p:blipFill>
        <p:spPr>
          <a:xfrm>
            <a:off x="1855305" y="646807"/>
            <a:ext cx="8369516" cy="54889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18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6803" r="19755" b="1587"/>
          <a:stretch/>
        </p:blipFill>
        <p:spPr>
          <a:xfrm>
            <a:off x="3658454" y="884803"/>
            <a:ext cx="4875091" cy="503759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2804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12" b="10486"/>
          <a:stretch/>
        </p:blipFill>
        <p:spPr>
          <a:xfrm>
            <a:off x="1676311" y="668241"/>
            <a:ext cx="8839378" cy="55215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2283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625" b="-154"/>
          <a:stretch/>
        </p:blipFill>
        <p:spPr>
          <a:xfrm>
            <a:off x="3249819" y="924856"/>
            <a:ext cx="5692361" cy="50082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383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8" b="28435"/>
          <a:stretch/>
        </p:blipFill>
        <p:spPr>
          <a:xfrm>
            <a:off x="1278502" y="910877"/>
            <a:ext cx="9618098" cy="481406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2893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4139" y="1462156"/>
            <a:ext cx="5923722" cy="38828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7984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" b="22238"/>
          <a:stretch/>
        </p:blipFill>
        <p:spPr>
          <a:xfrm>
            <a:off x="1415176" y="848470"/>
            <a:ext cx="9481424" cy="516105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6550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1443037"/>
            <a:ext cx="5962650" cy="39719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9580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59" b="11352"/>
          <a:stretch/>
        </p:blipFill>
        <p:spPr>
          <a:xfrm>
            <a:off x="1709530" y="716403"/>
            <a:ext cx="8772939" cy="542519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660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636031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1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115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2021-04-24T16:32:25Z</dcterms:created>
  <dcterms:modified xsi:type="dcterms:W3CDTF">2021-04-24T18:05:15Z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