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jIEy6jrwQPl8HEIEwp6A==" hashData="ARzmwSJZIqeDhlu7Fr2EsLJvOgax41YRdhVP7Ur/zjfpx8zwFM2RHpeuSH0EMR1sRU/L/lhS663e/eZ5hEEv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N°2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981" r="-1227" b="10845"/>
          <a:stretch/>
        </p:blipFill>
        <p:spPr>
          <a:xfrm>
            <a:off x="2133600" y="760445"/>
            <a:ext cx="7924800" cy="533711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7284" y="742122"/>
            <a:ext cx="7694464" cy="54466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305" b="32013"/>
          <a:stretch/>
        </p:blipFill>
        <p:spPr>
          <a:xfrm>
            <a:off x="1716562" y="1317223"/>
            <a:ext cx="8758875" cy="422355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-1" r="-366" b="30026"/>
          <a:stretch/>
        </p:blipFill>
        <p:spPr>
          <a:xfrm>
            <a:off x="1860180" y="1126584"/>
            <a:ext cx="8471640" cy="41345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644" b="27242"/>
          <a:stretch/>
        </p:blipFill>
        <p:spPr>
          <a:xfrm>
            <a:off x="1625989" y="1166960"/>
            <a:ext cx="8940021" cy="45240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486" b="22582"/>
          <a:stretch/>
        </p:blipFill>
        <p:spPr>
          <a:xfrm>
            <a:off x="1421692" y="908104"/>
            <a:ext cx="9348616" cy="50417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461" b="22077"/>
          <a:stretch/>
        </p:blipFill>
        <p:spPr>
          <a:xfrm>
            <a:off x="1584894" y="879282"/>
            <a:ext cx="9022211" cy="48986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29706"/>
          <a:stretch/>
        </p:blipFill>
        <p:spPr>
          <a:xfrm>
            <a:off x="1415834" y="854103"/>
            <a:ext cx="9360331" cy="46057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2021-04-24T16:32:25Z</dcterms:created>
  <dcterms:modified xsi:type="dcterms:W3CDTF">2021-04-24T17:52:03Z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