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65" r:id="rId9"/>
    <p:sldId id="273" r:id="rId10"/>
    <p:sldId id="264" r:id="rId11"/>
    <p:sldId id="274" r:id="rId12"/>
    <p:sldId id="267" r:id="rId13"/>
    <p:sldId id="275" r:id="rId14"/>
    <p:sldId id="269" r:id="rId15"/>
    <p:sldId id="258" r:id="rId16"/>
    <p:sldId id="277" r:id="rId17"/>
    <p:sldId id="276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cVeocil5KCG5C71iYvGEg==" hashData="htjKEEB69pUb8FHS+BUJ05/dks85TLQ5KKd4S99njvn5hhXSo8zP+/+L/EV3PsYE2Y6RXzdzXaeRhVDo9Vw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CA39C-3196-4D77-882B-AD37BF8CDAFD}" type="datetimeFigureOut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8D96-8BF1-4945-9F20-4B4F1A075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6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48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54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5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9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324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4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367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90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025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2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210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01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61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3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47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2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0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F313-0775-412C-B3B1-69905B996DF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35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7D0D-472D-4AA8-B332-629FAE9708E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BD4C-5FC4-4952-BF93-DF8181A8DCA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5C6F-1E04-4A0D-81DD-908FA57B8DD5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5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29442-9490-42BE-ACF4-99A16B5CF828}" type="datetime1">
              <a:rPr lang="fr-FR" smtClean="0"/>
              <a:t>24/04/2021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34B4-ACB8-45BF-9A8D-8FCEEB7B558A}" type="datetime1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2206-AAD9-462E-A867-AED9153557F9}" type="datetime1">
              <a:rPr lang="fr-FR" smtClean="0"/>
              <a:t>24/04/2021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4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5519-F1CF-43E0-9DA6-7082546E29C3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01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1AC1A-C784-4D0E-9392-641D46BC9D10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A7D7-454E-4805-8226-03BF66543552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0E188-847E-44BE-87E5-DE8C08ADF85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16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77F05-2112-4858-8224-AC495AEB28F3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770108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johnny hallyday derriere lamour.wav"/>
          </p:stSnd>
        </p:sndAc>
      </p:transition>
    </mc:Choice>
    <mc:Fallback>
      <p:transition spd="slow" advTm="13000">
        <p:wedge/>
        <p:sndAc>
          <p:stSnd loop="1">
            <p:snd r:embed="rId3" name="johnny hallyday derriere l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667" r="-365" b="14232"/>
          <a:stretch/>
        </p:blipFill>
        <p:spPr>
          <a:xfrm>
            <a:off x="1696278" y="330565"/>
            <a:ext cx="8884448" cy="567267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1447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6" t="21642" r="5749" b="25217"/>
          <a:stretch/>
        </p:blipFill>
        <p:spPr>
          <a:xfrm>
            <a:off x="3081131" y="1634434"/>
            <a:ext cx="6029738" cy="3589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38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740" r="192" b="11450"/>
          <a:stretch/>
        </p:blipFill>
        <p:spPr>
          <a:xfrm>
            <a:off x="1815547" y="450092"/>
            <a:ext cx="8653669" cy="590497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2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40" y="799092"/>
            <a:ext cx="4353152" cy="5204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7476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776" r="-567" b="15666"/>
          <a:stretch/>
        </p:blipFill>
        <p:spPr>
          <a:xfrm>
            <a:off x="1603512" y="681284"/>
            <a:ext cx="8984975" cy="549543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775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066" r="362" b="5135"/>
          <a:stretch/>
        </p:blipFill>
        <p:spPr>
          <a:xfrm>
            <a:off x="3818282" y="838748"/>
            <a:ext cx="4555435" cy="51297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93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257" r="-187" b="25604"/>
          <a:stretch/>
        </p:blipFill>
        <p:spPr>
          <a:xfrm>
            <a:off x="1928191" y="437816"/>
            <a:ext cx="8335617" cy="577033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1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803" r="19755" b="1587"/>
          <a:stretch/>
        </p:blipFill>
        <p:spPr>
          <a:xfrm>
            <a:off x="3658454" y="884803"/>
            <a:ext cx="4875091" cy="50375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2804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8416" r="-525" b="7189"/>
          <a:stretch/>
        </p:blipFill>
        <p:spPr>
          <a:xfrm>
            <a:off x="1967948" y="287805"/>
            <a:ext cx="8256104" cy="60968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283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625" b="-154"/>
          <a:stretch/>
        </p:blipFill>
        <p:spPr>
          <a:xfrm>
            <a:off x="3249819" y="924856"/>
            <a:ext cx="5692361" cy="5008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8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5" b="12609"/>
          <a:stretch/>
        </p:blipFill>
        <p:spPr>
          <a:xfrm>
            <a:off x="1657052" y="425537"/>
            <a:ext cx="8877896" cy="600692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289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139" y="1462156"/>
            <a:ext cx="5923722" cy="38828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7984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544" y="861391"/>
            <a:ext cx="9356371" cy="507558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6550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443037"/>
            <a:ext cx="5962650" cy="39719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958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747" y="672548"/>
            <a:ext cx="9210261" cy="55924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660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636031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115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2021-04-24T16:32:25Z</dcterms:created>
  <dcterms:modified xsi:type="dcterms:W3CDTF">2021-04-24T19:17:50Z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