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mqUgliTmlHqlOqO8ACG3w==" hashData="fIrydChDj+YVRtxw5vFfSsEn0qruH1hVd13K3EL5/xNZnJJmFhGac4FD5pUqPIpd8jipAgE6sDo9UklQSqRi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7" y="2967335"/>
            <a:ext cx="57545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2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016" r="6658" b="36889"/>
          <a:stretch/>
        </p:blipFill>
        <p:spPr>
          <a:xfrm>
            <a:off x="2080591" y="1514061"/>
            <a:ext cx="8322365" cy="38298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21642" r="5749" b="25217"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333" r="-241" b="33527"/>
          <a:stretch/>
        </p:blipFill>
        <p:spPr>
          <a:xfrm>
            <a:off x="1746273" y="1123121"/>
            <a:ext cx="8699453" cy="461175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744" r="-821" b="22126"/>
          <a:stretch/>
        </p:blipFill>
        <p:spPr>
          <a:xfrm>
            <a:off x="1680156" y="839162"/>
            <a:ext cx="8831687" cy="517967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66" r="362" b="5135"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6956" r="-318" b="9504"/>
          <a:stretch/>
        </p:blipFill>
        <p:spPr>
          <a:xfrm>
            <a:off x="1795669" y="1222301"/>
            <a:ext cx="8600661" cy="44133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803" r="19755" b="1587"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296" y="754531"/>
            <a:ext cx="8587408" cy="534893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741" r="-299" b="19848"/>
          <a:stretch/>
        </p:blipFill>
        <p:spPr>
          <a:xfrm>
            <a:off x="1714333" y="1007165"/>
            <a:ext cx="8664374" cy="494306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25" b="29824"/>
          <a:stretch/>
        </p:blipFill>
        <p:spPr>
          <a:xfrm>
            <a:off x="1371600" y="1287117"/>
            <a:ext cx="9448800" cy="428376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492824"/>
            <a:ext cx="8083826" cy="57222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113</Words>
  <Application>Microsoft Office PowerPoint</Application>
  <PresentationFormat>Grand écran</PresentationFormat>
  <Paragraphs>71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2021-04-24T16:32:25Z</dcterms:created>
  <dcterms:modified xsi:type="dcterms:W3CDTF">2021-04-24T17:34:49Z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