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69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5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Xg0a30UkCftuqmkw14A/A==" hashData="7FpobIGs7WgkHvxpFmJJyWEnU1DcdzaF0Tzp6NhT9N6XICaR9Epgz6aVOoqkIvXr6y7t2xaY/5KQsl8MZWp5f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904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7181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chemeClr val="accent6">
                <a:lumMod val="50000"/>
              </a:schemeClr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237" b="7049"/>
          <a:stretch/>
        </p:blipFill>
        <p:spPr>
          <a:xfrm>
            <a:off x="1393371" y="954120"/>
            <a:ext cx="9405257" cy="494975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34522" y="1892884"/>
            <a:ext cx="5875327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A L’Exe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N°9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Ayacucho.wav"/>
          </p:stSnd>
        </p:sndAc>
      </p:transition>
    </mc:Choice>
    <mc:Fallback>
      <p:transition spd="slow" advTm="11000">
        <p:wedge/>
        <p:sndAc>
          <p:stSnd loop="1">
            <p:snd r:embed="rId3" name="_Ayacuch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0970" y="734334"/>
            <a:ext cx="9730059" cy="5389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r="102" b="7831"/>
          <a:stretch/>
        </p:blipFill>
        <p:spPr>
          <a:xfrm>
            <a:off x="1383695" y="1000125"/>
            <a:ext cx="9371392" cy="486364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81" b="13677"/>
          <a:stretch/>
        </p:blipFill>
        <p:spPr>
          <a:xfrm>
            <a:off x="1427062" y="998664"/>
            <a:ext cx="9266768" cy="487962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313" y="964406"/>
            <a:ext cx="9386887" cy="4974729"/>
          </a:xfrm>
          <a:prstGeom prst="rect">
            <a:avLst/>
          </a:prstGeom>
          <a:ln w="228600" cap="sq" cmpd="thickThin">
            <a:noFill/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5049" t="43224" r="75988" b="-1"/>
          <a:stretch/>
        </p:blipFill>
        <p:spPr>
          <a:xfrm>
            <a:off x="1366838" y="3114675"/>
            <a:ext cx="1719262" cy="28244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66" b="7678"/>
          <a:stretch/>
        </p:blipFill>
        <p:spPr>
          <a:xfrm>
            <a:off x="1378856" y="948547"/>
            <a:ext cx="9405713" cy="491522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613" y="971550"/>
            <a:ext cx="9258300" cy="495776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3930" r="-77" b="17026"/>
          <a:stretch/>
        </p:blipFill>
        <p:spPr>
          <a:xfrm>
            <a:off x="1386114" y="914399"/>
            <a:ext cx="9427029" cy="496388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437" r="-488"/>
          <a:stretch/>
        </p:blipFill>
        <p:spPr>
          <a:xfrm>
            <a:off x="1385888" y="923856"/>
            <a:ext cx="9344025" cy="5030727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136" b="20042"/>
          <a:stretch/>
        </p:blipFill>
        <p:spPr>
          <a:xfrm>
            <a:off x="1407886" y="946104"/>
            <a:ext cx="9361713" cy="497572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995363"/>
            <a:ext cx="9372600" cy="4930616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740" b="14637"/>
          <a:stretch/>
        </p:blipFill>
        <p:spPr>
          <a:xfrm>
            <a:off x="1386114" y="896257"/>
            <a:ext cx="9419772" cy="506548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5888" y="978877"/>
            <a:ext cx="9329737" cy="4900246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682" r="-263" b="7972"/>
          <a:stretch/>
        </p:blipFill>
        <p:spPr>
          <a:xfrm>
            <a:off x="1364343" y="986970"/>
            <a:ext cx="9347200" cy="490687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29501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342" t="4772" r="-561" b="1137"/>
          <a:stretch/>
        </p:blipFill>
        <p:spPr>
          <a:xfrm>
            <a:off x="1400175" y="933610"/>
            <a:ext cx="9429750" cy="4965058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0116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3908" y="725189"/>
            <a:ext cx="9864183" cy="5407621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94881" y="1648836"/>
            <a:ext cx="7002238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L’Exe</a:t>
            </a:r>
            <a:endParaRPr lang="fr-FR" sz="115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85</TotalTime>
  <Words>103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2021-02-26T17:40:21Z</dcterms:created>
  <dcterms:modified xsi:type="dcterms:W3CDTF">2021-02-27T17:08:27Z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