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69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5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xT5FPJ8G8ii59i0QR2XyA==" hashData="6VSqTCpUCzLYBqZFeiRHK/SLBT6Wdvv9dXRJUmXDa5/pPvbldrWpmFzO6pB1dWwME/5SGhVbNhEhZgv5oj8Yh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E29B4-6CA6-4324-88E8-31CBD20461B4}" type="datetimeFigureOut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BC831-30C0-4B69-96A1-60CEE747AF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603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41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4323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6407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8948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89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4042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2609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52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5979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9322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6996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496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435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904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7181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065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C80B-1EBC-4B87-80F4-463C9A5AE5D8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24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7671-A630-4F40-92E5-3B2124F8AE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82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D450A-5F61-4EE5-8DFD-E6E31E5CC63D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9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D17-70CC-419D-BD8A-FB5F8388D95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53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8584-E247-415A-84BC-157950DB86E4}" type="datetime1">
              <a:rPr lang="fr-FR" smtClean="0"/>
              <a:t>27/02/2021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93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F6C6-AB0F-482F-94DF-A0AE600BACEA}" type="datetime1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349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714C9-7988-428B-ABC6-FC3B736E9203}" type="datetime1">
              <a:rPr lang="fr-FR" smtClean="0"/>
              <a:t>27/02/2021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46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34188-792B-44C9-87CE-A9F2D35DCF6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30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89452-822C-414E-9054-63145B8A7172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20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460EB-27E3-4678-9EF5-E5DE18FD10F6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69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15F21-4327-4570-AF56-DA1CB90D81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26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chemeClr val="accent6">
                <a:lumMod val="50000"/>
              </a:schemeClr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89082-1C18-48B4-BFC3-A9E496C92B4C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926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237" b="7049"/>
          <a:stretch/>
        </p:blipFill>
        <p:spPr>
          <a:xfrm>
            <a:off x="1393371" y="954120"/>
            <a:ext cx="9405257" cy="494975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134522" y="1892884"/>
            <a:ext cx="5875327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A L’Exe</a:t>
            </a:r>
          </a:p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N°8</a:t>
            </a:r>
            <a:endParaRPr lang="fr-FR" sz="9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Ayacucho.wav"/>
          </p:stSnd>
        </p:sndAc>
      </p:transition>
    </mc:Choice>
    <mc:Fallback>
      <p:transition spd="slow" advTm="11000">
        <p:wedge/>
        <p:sndAc>
          <p:stSnd loop="1">
            <p:snd r:embed="rId3" name="_Ayacuch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0970" y="734334"/>
            <a:ext cx="9730059" cy="5389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7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r="102" b="7831"/>
          <a:stretch/>
        </p:blipFill>
        <p:spPr>
          <a:xfrm>
            <a:off x="1383695" y="1000125"/>
            <a:ext cx="9371392" cy="4863646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3589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181" b="13677"/>
          <a:stretch/>
        </p:blipFill>
        <p:spPr>
          <a:xfrm>
            <a:off x="1427062" y="998664"/>
            <a:ext cx="9266768" cy="487962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723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7554" t="11170" r="1910" b="16378"/>
          <a:stretch/>
        </p:blipFill>
        <p:spPr>
          <a:xfrm>
            <a:off x="1349388" y="982162"/>
            <a:ext cx="9425219" cy="4952812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2320" t="73636" r="33309" b="15859"/>
          <a:stretch/>
        </p:blipFill>
        <p:spPr>
          <a:xfrm>
            <a:off x="4374823" y="4175185"/>
            <a:ext cx="3398809" cy="569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14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66" b="7678"/>
          <a:stretch/>
        </p:blipFill>
        <p:spPr>
          <a:xfrm>
            <a:off x="1378856" y="948547"/>
            <a:ext cx="9405713" cy="491522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323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2652" t="1660" r="2124" b="18188"/>
          <a:stretch/>
        </p:blipFill>
        <p:spPr>
          <a:xfrm>
            <a:off x="1335681" y="948906"/>
            <a:ext cx="9393436" cy="4968815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4831" t="69201" r="31835" b="22120"/>
          <a:stretch/>
        </p:blipFill>
        <p:spPr>
          <a:xfrm>
            <a:off x="4572000" y="4711221"/>
            <a:ext cx="3286125" cy="857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23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3930" r="-77" b="17026"/>
          <a:stretch/>
        </p:blipFill>
        <p:spPr>
          <a:xfrm>
            <a:off x="1386114" y="914399"/>
            <a:ext cx="9427029" cy="496388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1349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4470" t="10250" r="706" b="12125"/>
          <a:stretch/>
        </p:blipFill>
        <p:spPr>
          <a:xfrm>
            <a:off x="1383612" y="965888"/>
            <a:ext cx="9405728" cy="4920562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5573" t="70413" r="32871" b="12620"/>
          <a:stretch/>
        </p:blipFill>
        <p:spPr>
          <a:xfrm>
            <a:off x="4538662" y="3871912"/>
            <a:ext cx="3114676" cy="91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83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-136" b="20042"/>
          <a:stretch/>
        </p:blipFill>
        <p:spPr>
          <a:xfrm>
            <a:off x="1407886" y="946104"/>
            <a:ext cx="9361713" cy="497572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567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7118" t="3125" r="529" b="10250"/>
          <a:stretch/>
        </p:blipFill>
        <p:spPr>
          <a:xfrm>
            <a:off x="1357314" y="924646"/>
            <a:ext cx="9415461" cy="5017002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4341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740" b="14637"/>
          <a:stretch/>
        </p:blipFill>
        <p:spPr>
          <a:xfrm>
            <a:off x="1386114" y="896257"/>
            <a:ext cx="9419772" cy="5065486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2084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7008" t="2839" r="614" b="9458"/>
          <a:stretch/>
        </p:blipFill>
        <p:spPr>
          <a:xfrm>
            <a:off x="1343025" y="914401"/>
            <a:ext cx="9401176" cy="5010748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27901" t="69311" r="31569" b="17901"/>
          <a:stretch/>
        </p:blipFill>
        <p:spPr>
          <a:xfrm>
            <a:off x="3929063" y="3886200"/>
            <a:ext cx="4000500" cy="700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38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682" r="-263" b="7972"/>
          <a:stretch/>
        </p:blipFill>
        <p:spPr>
          <a:xfrm>
            <a:off x="1364343" y="986970"/>
            <a:ext cx="9347200" cy="490687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29501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816" r="34023" b="33968"/>
          <a:stretch/>
        </p:blipFill>
        <p:spPr>
          <a:xfrm>
            <a:off x="1361078" y="985984"/>
            <a:ext cx="9471919" cy="4957615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0116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3908" y="725189"/>
            <a:ext cx="9864183" cy="5407621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94881" y="1648836"/>
            <a:ext cx="7002238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 L’Exe</a:t>
            </a:r>
            <a:endParaRPr lang="fr-FR" sz="115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03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85</TotalTime>
  <Words>103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2021-02-26T17:40:21Z</dcterms:created>
  <dcterms:modified xsi:type="dcterms:W3CDTF">2021-02-27T15:33:58Z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