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Iqlt0InV3XgDYOXJ/Kh0w==" hashData="wPm2GoLk7/zZ3ZRQNq1GiF/Q2w0QoIyzhRmL//gMpbu8TuTGJTzpsISSuivH2EsDAedQ45xixtfp8bAAabKn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8" r="-1178" b="7212"/>
          <a:stretch/>
        </p:blipFill>
        <p:spPr>
          <a:xfrm>
            <a:off x="1362974" y="913762"/>
            <a:ext cx="9506309" cy="497648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937" r="-307" b="19225"/>
          <a:stretch/>
        </p:blipFill>
        <p:spPr>
          <a:xfrm>
            <a:off x="1362974" y="966159"/>
            <a:ext cx="9420045" cy="492660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606" r="276" b="5142"/>
          <a:stretch/>
        </p:blipFill>
        <p:spPr>
          <a:xfrm>
            <a:off x="1397479" y="1017916"/>
            <a:ext cx="9316529" cy="4883241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974" y="955623"/>
            <a:ext cx="9402792" cy="494675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457" t="10718" r="1272" b="37660"/>
          <a:stretch/>
        </p:blipFill>
        <p:spPr>
          <a:xfrm>
            <a:off x="1397480" y="966158"/>
            <a:ext cx="9333780" cy="489980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833" t="3019" r="2124" b="20906"/>
          <a:stretch/>
        </p:blipFill>
        <p:spPr>
          <a:xfrm>
            <a:off x="1380225" y="985967"/>
            <a:ext cx="9357195" cy="493175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888" t="80138" r="33547" b="7391"/>
          <a:stretch/>
        </p:blipFill>
        <p:spPr>
          <a:xfrm>
            <a:off x="4595004" y="4485734"/>
            <a:ext cx="3001992" cy="67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89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2021-02-26T17:40:21Z</dcterms:created>
  <dcterms:modified xsi:type="dcterms:W3CDTF">2021-02-27T15:17:44Z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