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saYudF4QTuk2FE58ADL8A==" hashData="g0HGYLiQEzkniEwutKNcPsQOsjcWaiG3B5695uFebi3mCnmeW/KH9GcPWcn68Hz9/JLKt9w+TZhQx/CgAijB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37" b="7049"/>
          <a:stretch/>
        </p:blipFill>
        <p:spPr>
          <a:xfrm>
            <a:off x="1393371" y="954120"/>
            <a:ext cx="9405257" cy="494975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522" y="1892884"/>
            <a:ext cx="5875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L’Exe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N°6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yacucho.wav"/>
          </p:stSnd>
        </p:sndAc>
      </p:transition>
    </mc:Choice>
    <mc:Fallback>
      <p:transition spd="slow" advTm="11000">
        <p:wedge/>
        <p:sndAc>
          <p:stSnd loop="1">
            <p:snd r:embed="rId3" name="_Ayac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970" y="734334"/>
            <a:ext cx="9730059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102" b="7831"/>
          <a:stretch/>
        </p:blipFill>
        <p:spPr>
          <a:xfrm>
            <a:off x="1383695" y="1000125"/>
            <a:ext cx="9371392" cy="48636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81" b="13677"/>
          <a:stretch/>
        </p:blipFill>
        <p:spPr>
          <a:xfrm>
            <a:off x="1427062" y="998664"/>
            <a:ext cx="9266768" cy="487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939" r="290" b="22761"/>
          <a:stretch/>
        </p:blipFill>
        <p:spPr>
          <a:xfrm>
            <a:off x="1460637" y="948546"/>
            <a:ext cx="9333417" cy="4952191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6" b="7678"/>
          <a:stretch/>
        </p:blipFill>
        <p:spPr>
          <a:xfrm>
            <a:off x="1378856" y="948547"/>
            <a:ext cx="9405713" cy="49152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324" b="48104"/>
          <a:stretch/>
        </p:blipFill>
        <p:spPr>
          <a:xfrm>
            <a:off x="1423018" y="977186"/>
            <a:ext cx="9235458" cy="4909264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930" r="-77" b="17026"/>
          <a:stretch/>
        </p:blipFill>
        <p:spPr>
          <a:xfrm>
            <a:off x="1386114" y="914399"/>
            <a:ext cx="9427029" cy="4963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90" b="42529"/>
          <a:stretch/>
        </p:blipFill>
        <p:spPr>
          <a:xfrm>
            <a:off x="1357313" y="977329"/>
            <a:ext cx="9415461" cy="4951984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36" b="20042"/>
          <a:stretch/>
        </p:blipFill>
        <p:spPr>
          <a:xfrm>
            <a:off x="1407886" y="946104"/>
            <a:ext cx="9361713" cy="497572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312" t="5470" r="6170" b="5610"/>
          <a:stretch/>
        </p:blipFill>
        <p:spPr>
          <a:xfrm>
            <a:off x="1443039" y="952454"/>
            <a:ext cx="9272586" cy="494285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740" b="14637"/>
          <a:stretch/>
        </p:blipFill>
        <p:spPr>
          <a:xfrm>
            <a:off x="1386114" y="896257"/>
            <a:ext cx="9419772" cy="5065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940279"/>
            <a:ext cx="9316528" cy="4955876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82" r="-263" b="7972"/>
          <a:stretch/>
        </p:blipFill>
        <p:spPr>
          <a:xfrm>
            <a:off x="1364343" y="986970"/>
            <a:ext cx="9347200" cy="49068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584" r="-278" b="6042"/>
          <a:stretch/>
        </p:blipFill>
        <p:spPr>
          <a:xfrm>
            <a:off x="1414463" y="957263"/>
            <a:ext cx="9315450" cy="498633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08" y="725189"/>
            <a:ext cx="9864183" cy="540762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4881" y="1648836"/>
            <a:ext cx="700223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L’Exe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81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2021-02-26T17:40:21Z</dcterms:created>
  <dcterms:modified xsi:type="dcterms:W3CDTF">2021-02-27T14:57:05Z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