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69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1" r:id="rId16"/>
    <p:sldId id="256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FOfbJ9wFrXMrtUpyMfdGQ==" hashData="8rfzNn9gF/z12dWlxXNC3szcv4Wx4Bq+d1ExO8yXTOnuo58X8N33PeAnHxhb7artU5qecWngZPYbz5hi29PrC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BE29B4-6CA6-4324-88E8-31CBD20461B4}" type="datetimeFigureOut">
              <a:rPr lang="fr-FR" smtClean="0"/>
              <a:t>27/02/2021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BC831-30C0-4B69-96A1-60CEE747AF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76035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81413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4323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06407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8948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8984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94042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52609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88526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45979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09322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16996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4967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47435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4904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471815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40651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5C80B-1EBC-4B87-80F4-463C9A5AE5D8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8242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77671-A630-4F40-92E5-3B2124F8AEEF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2822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D450A-5F61-4EE5-8DFD-E6E31E5CC63D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69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A8D17-70CC-419D-BD8A-FB5F8388D957}" type="datetime1">
              <a:rPr lang="fr-FR" smtClean="0"/>
              <a:t>27/02/2021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536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E8584-E247-415A-84BC-157950DB86E4}" type="datetime1">
              <a:rPr lang="fr-FR" smtClean="0"/>
              <a:t>27/02/2021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4935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CF6C6-AB0F-482F-94DF-A0AE600BACEA}" type="datetime1">
              <a:rPr lang="fr-FR" smtClean="0"/>
              <a:t>27/02/2021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9349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714C9-7988-428B-ABC6-FC3B736E9203}" type="datetime1">
              <a:rPr lang="fr-FR" smtClean="0"/>
              <a:t>27/02/2021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0462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34188-792B-44C9-87CE-A9F2D35DCF67}" type="datetime1">
              <a:rPr lang="fr-FR" smtClean="0"/>
              <a:t>27/02/2021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4302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89452-822C-414E-9054-63145B8A7172}" type="datetime1">
              <a:rPr lang="fr-FR" smtClean="0"/>
              <a:t>27/02/2021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2208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460EB-27E3-4678-9EF5-E5DE18FD10F6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695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15F21-4327-4570-AF56-DA1CB90D81EF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266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FF00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chemeClr val="accent6">
                <a:lumMod val="50000"/>
              </a:schemeClr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C89082-1C18-48B4-BFC3-A9E496C92B4C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7926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237" b="7049"/>
          <a:stretch/>
        </p:blipFill>
        <p:spPr>
          <a:xfrm>
            <a:off x="1393371" y="954120"/>
            <a:ext cx="9405257" cy="4949759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134522" y="1892884"/>
            <a:ext cx="5875327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A L’Exe</a:t>
            </a:r>
          </a:p>
          <a:p>
            <a:pPr algn="ctr"/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 </a:t>
            </a:r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N°5</a:t>
            </a:r>
            <a:endParaRPr lang="fr-FR" sz="96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9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  <p:sndAc>
          <p:stSnd loop="1">
            <p:snd r:embed="rId3" name="_Ayacucho.wav"/>
          </p:stSnd>
        </p:sndAc>
      </p:transition>
    </mc:Choice>
    <mc:Fallback>
      <p:transition spd="slow" advTm="11000">
        <p:wedge/>
        <p:sndAc>
          <p:stSnd loop="1">
            <p:snd r:embed="rId3" name="_Ayacuch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0970" y="734334"/>
            <a:ext cx="9730059" cy="5389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771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1" r="102" b="7831"/>
          <a:stretch/>
        </p:blipFill>
        <p:spPr>
          <a:xfrm>
            <a:off x="1383695" y="1000125"/>
            <a:ext cx="9371392" cy="4863646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35895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181" b="13677"/>
          <a:stretch/>
        </p:blipFill>
        <p:spPr>
          <a:xfrm>
            <a:off x="1427062" y="998664"/>
            <a:ext cx="9266768" cy="4879622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87230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091" r="-1223" b="23945"/>
          <a:stretch/>
        </p:blipFill>
        <p:spPr>
          <a:xfrm>
            <a:off x="1385888" y="954866"/>
            <a:ext cx="9462219" cy="5017644"/>
          </a:xfrm>
          <a:prstGeom prst="rect">
            <a:avLst/>
          </a:prstGeom>
          <a:ln w="228600" cap="sq" cmpd="thickThin">
            <a:solidFill>
              <a:schemeClr val="tx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87142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r="66" b="7678"/>
          <a:stretch/>
        </p:blipFill>
        <p:spPr>
          <a:xfrm>
            <a:off x="1378856" y="948547"/>
            <a:ext cx="9405713" cy="4915224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33239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432" t="7065" r="5561" b="10439"/>
          <a:stretch/>
        </p:blipFill>
        <p:spPr>
          <a:xfrm>
            <a:off x="1343024" y="920551"/>
            <a:ext cx="9458325" cy="5065301"/>
          </a:xfrm>
          <a:prstGeom prst="rect">
            <a:avLst/>
          </a:prstGeom>
          <a:ln w="228600" cap="sq" cmpd="thickThin">
            <a:solidFill>
              <a:schemeClr val="tx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23235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3930" r="-77" b="17026"/>
          <a:stretch/>
        </p:blipFill>
        <p:spPr>
          <a:xfrm>
            <a:off x="1386114" y="914399"/>
            <a:ext cx="9427029" cy="496388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13490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870" t="9000" r="4517" b="7775"/>
          <a:stretch/>
        </p:blipFill>
        <p:spPr>
          <a:xfrm>
            <a:off x="1385888" y="939523"/>
            <a:ext cx="9358311" cy="4918352"/>
          </a:xfrm>
          <a:prstGeom prst="rect">
            <a:avLst/>
          </a:prstGeom>
          <a:ln w="228600" cap="sq" cmpd="thickThin">
            <a:solidFill>
              <a:schemeClr val="tx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08380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r="-136" b="20042"/>
          <a:stretch/>
        </p:blipFill>
        <p:spPr>
          <a:xfrm>
            <a:off x="1407886" y="946104"/>
            <a:ext cx="9361713" cy="4975725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25674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304" t="9855" r="2826" b="16232"/>
          <a:stretch/>
        </p:blipFill>
        <p:spPr>
          <a:xfrm>
            <a:off x="1357313" y="915858"/>
            <a:ext cx="9401175" cy="5027742"/>
          </a:xfrm>
          <a:prstGeom prst="rect">
            <a:avLst/>
          </a:prstGeom>
          <a:ln w="228600" cap="sq" cmpd="thickThin">
            <a:solidFill>
              <a:schemeClr val="tx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74341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4740" b="14637"/>
          <a:stretch/>
        </p:blipFill>
        <p:spPr>
          <a:xfrm>
            <a:off x="1386114" y="896257"/>
            <a:ext cx="9419772" cy="5065486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20846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320" t="15119" r="2110" b="15964"/>
          <a:stretch/>
        </p:blipFill>
        <p:spPr>
          <a:xfrm>
            <a:off x="1400175" y="914370"/>
            <a:ext cx="9372599" cy="5007246"/>
          </a:xfrm>
          <a:prstGeom prst="rect">
            <a:avLst/>
          </a:prstGeom>
          <a:ln w="228600" cap="sq" cmpd="thickThin">
            <a:solidFill>
              <a:schemeClr val="tx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76385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682" r="-263" b="7972"/>
          <a:stretch/>
        </p:blipFill>
        <p:spPr>
          <a:xfrm>
            <a:off x="1364343" y="986970"/>
            <a:ext cx="9347200" cy="4906879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29501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1165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3908" y="725189"/>
            <a:ext cx="9864183" cy="5407621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594881" y="1648836"/>
            <a:ext cx="7002238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115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 L’Exe</a:t>
            </a:r>
            <a:endParaRPr lang="fr-FR" sz="11500" b="1" dirty="0">
              <a:ln w="22225">
                <a:solidFill>
                  <a:srgbClr val="FF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4033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76</TotalTime>
  <Words>103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2021-02-26T17:40:21Z</dcterms:created>
  <dcterms:modified xsi:type="dcterms:W3CDTF">2021-02-27T14:45:17Z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