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69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0" r:id="rId15"/>
    <p:sldId id="271" r:id="rId16"/>
    <p:sldId id="256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3gwhLt1UftjqNYlEDEa5w==" hashData="F+YjwtABQxlzbx08XIaGMPpNqbdRgfooMxQsIs+p4hKmzFmj/6o9LTyHrYaiMGUUScSuDdSucG9zujjYDfEDl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BE29B4-6CA6-4324-88E8-31CBD20461B4}" type="datetimeFigureOut">
              <a:rPr lang="fr-FR" smtClean="0"/>
              <a:t>27/02/2021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BC831-30C0-4B69-96A1-60CEE747AF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76035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81413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64323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06407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18948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18984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94042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52609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885265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45979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09322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169967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549678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474354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49047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471815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40651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5C80B-1EBC-4B87-80F4-463C9A5AE5D8}" type="datetime1">
              <a:rPr lang="fr-FR" smtClean="0"/>
              <a:t>27/02/2021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82425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77671-A630-4F40-92E5-3B2124F8AEEF}" type="datetime1">
              <a:rPr lang="fr-FR" smtClean="0"/>
              <a:t>27/02/2021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2822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4D450A-5F61-4EE5-8DFD-E6E31E5CC63D}" type="datetime1">
              <a:rPr lang="fr-FR" smtClean="0"/>
              <a:t>27/02/2021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6956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6A8D17-70CC-419D-BD8A-FB5F8388D957}" type="datetime1">
              <a:rPr lang="fr-FR" smtClean="0"/>
              <a:t>27/02/2021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0536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E8584-E247-415A-84BC-157950DB86E4}" type="datetime1">
              <a:rPr lang="fr-FR" smtClean="0"/>
              <a:t>27/02/2021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49359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CF6C6-AB0F-482F-94DF-A0AE600BACEA}" type="datetime1">
              <a:rPr lang="fr-FR" smtClean="0"/>
              <a:t>27/02/2021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93490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714C9-7988-428B-ABC6-FC3B736E9203}" type="datetime1">
              <a:rPr lang="fr-FR" smtClean="0"/>
              <a:t>27/02/2021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0462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34188-792B-44C9-87CE-A9F2D35DCF67}" type="datetime1">
              <a:rPr lang="fr-FR" smtClean="0"/>
              <a:t>27/02/2021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43027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89452-822C-414E-9054-63145B8A7172}" type="datetime1">
              <a:rPr lang="fr-FR" smtClean="0"/>
              <a:t>27/02/2021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22080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460EB-27E3-4678-9EF5-E5DE18FD10F6}" type="datetime1">
              <a:rPr lang="fr-FR" smtClean="0"/>
              <a:t>27/02/2021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0695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15F21-4327-4570-AF56-DA1CB90D81EF}" type="datetime1">
              <a:rPr lang="fr-FR" smtClean="0"/>
              <a:t>27/02/2021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2266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FF00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chemeClr val="accent6">
                <a:lumMod val="50000"/>
              </a:schemeClr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C89082-1C18-48B4-BFC3-A9E496C92B4C}" type="datetime1">
              <a:rPr lang="fr-FR" smtClean="0"/>
              <a:t>27/02/2021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79264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r="237" b="7049"/>
          <a:stretch/>
        </p:blipFill>
        <p:spPr>
          <a:xfrm>
            <a:off x="1393371" y="954120"/>
            <a:ext cx="9405257" cy="4949759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134522" y="1892884"/>
            <a:ext cx="5875327" cy="304698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A L’Exe</a:t>
            </a:r>
          </a:p>
          <a:p>
            <a:pPr algn="ctr"/>
            <a:r>
              <a:rPr lang="fr-FR" sz="96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 N°3</a:t>
            </a:r>
            <a:endParaRPr lang="fr-FR" sz="9600" b="1" cap="none" spc="0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9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  <p:sndAc>
          <p:stSnd loop="1">
            <p:snd r:embed="rId3" name="_Ayacucho.wav"/>
          </p:stSnd>
        </p:sndAc>
      </p:transition>
    </mc:Choice>
    <mc:Fallback>
      <p:transition spd="slow" advTm="11000">
        <p:wedge/>
        <p:sndAc>
          <p:stSnd loop="1">
            <p:snd r:embed="rId3" name="_Ayacuch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0970" y="734334"/>
            <a:ext cx="9730059" cy="5389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6771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l="1" r="102" b="7831"/>
          <a:stretch/>
        </p:blipFill>
        <p:spPr>
          <a:xfrm>
            <a:off x="1383695" y="1000125"/>
            <a:ext cx="9371392" cy="4863646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7358953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181" b="13677"/>
          <a:stretch/>
        </p:blipFill>
        <p:spPr>
          <a:xfrm>
            <a:off x="1427062" y="998664"/>
            <a:ext cx="9266768" cy="4879622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87230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28738" y="924325"/>
            <a:ext cx="9499027" cy="4990700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87142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" r="66" b="7678"/>
          <a:stretch/>
        </p:blipFill>
        <p:spPr>
          <a:xfrm>
            <a:off x="1378856" y="948547"/>
            <a:ext cx="9405713" cy="4915224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33239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308" t="10769" r="2899" b="10414"/>
          <a:stretch/>
        </p:blipFill>
        <p:spPr>
          <a:xfrm>
            <a:off x="1371600" y="971550"/>
            <a:ext cx="9344025" cy="5007527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723235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1" t="3930" r="-77" b="17026"/>
          <a:stretch/>
        </p:blipFill>
        <p:spPr>
          <a:xfrm>
            <a:off x="1386114" y="914399"/>
            <a:ext cx="9427029" cy="4963887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813490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773" t="13265" r="1418" b="20800"/>
          <a:stretch/>
        </p:blipFill>
        <p:spPr>
          <a:xfrm>
            <a:off x="1400175" y="957263"/>
            <a:ext cx="9326698" cy="4972050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908380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" r="-136" b="20042"/>
          <a:stretch/>
        </p:blipFill>
        <p:spPr>
          <a:xfrm>
            <a:off x="1407886" y="946104"/>
            <a:ext cx="9361713" cy="4975725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25674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53" b="17473"/>
          <a:stretch/>
        </p:blipFill>
        <p:spPr>
          <a:xfrm>
            <a:off x="1371600" y="978492"/>
            <a:ext cx="9315450" cy="4865096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74341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4740" b="14637"/>
          <a:stretch/>
        </p:blipFill>
        <p:spPr>
          <a:xfrm>
            <a:off x="1386114" y="896257"/>
            <a:ext cx="9419772" cy="5065486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9208464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2537" y="962378"/>
            <a:ext cx="9350237" cy="4966935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876385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2682" r="-263" b="7972"/>
          <a:stretch/>
        </p:blipFill>
        <p:spPr>
          <a:xfrm>
            <a:off x="1364343" y="986970"/>
            <a:ext cx="9347200" cy="4906879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229501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1600" y="963644"/>
            <a:ext cx="9344025" cy="4951381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01165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3908" y="725189"/>
            <a:ext cx="9864183" cy="5407621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594881" y="1648836"/>
            <a:ext cx="7002238" cy="36317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115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 L’Exe</a:t>
            </a:r>
            <a:endParaRPr lang="fr-FR" sz="11500" b="1" dirty="0">
              <a:ln w="22225">
                <a:solidFill>
                  <a:srgbClr val="FF0000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4033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La beauté des lions N° 1 par Lan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beauté des lions N° 1 par Lande</Template>
  <TotalTime>102</TotalTime>
  <Words>103</Words>
  <Application>Microsoft Office PowerPoint</Application>
  <PresentationFormat>Grand écran</PresentationFormat>
  <Paragraphs>68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La beauté des lions N° 1 par Lande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17</cp:revision>
  <dcterms:created xsi:type="dcterms:W3CDTF">2021-02-26T17:40:21Z</dcterms:created>
  <dcterms:modified xsi:type="dcterms:W3CDTF">2021-02-27T14:29:50Z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