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9U41D0rC+30QisF9JbVdw==" hashData="SCfqvvwssIe7eOxZhImJVJfi2SdhCABZygZpXsW7xur/eMkkiR2OIIz0SnIDT/KsIP6BFQYSzEJsGE2VVW8aZ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37" b="7049"/>
          <a:stretch/>
        </p:blipFill>
        <p:spPr>
          <a:xfrm>
            <a:off x="1393371" y="954120"/>
            <a:ext cx="9405257" cy="494975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4522" y="1892884"/>
            <a:ext cx="5875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L’Exe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N°2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yacucho.wav"/>
          </p:stSnd>
        </p:sndAc>
      </p:transition>
    </mc:Choice>
    <mc:Fallback>
      <p:transition spd="slow" advTm="11000">
        <p:wedge/>
        <p:sndAc>
          <p:stSnd loop="1">
            <p:snd r:embed="rId3" name="_Ayac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970" y="734334"/>
            <a:ext cx="9730059" cy="538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102" b="7831"/>
          <a:stretch/>
        </p:blipFill>
        <p:spPr>
          <a:xfrm>
            <a:off x="1383695" y="1000125"/>
            <a:ext cx="9371392" cy="486364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81" b="13677"/>
          <a:stretch/>
        </p:blipFill>
        <p:spPr>
          <a:xfrm>
            <a:off x="1427062" y="998664"/>
            <a:ext cx="9266768" cy="48796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0666" t="19336" r="-190" b="5271"/>
          <a:stretch/>
        </p:blipFill>
        <p:spPr>
          <a:xfrm>
            <a:off x="1409079" y="982068"/>
            <a:ext cx="9373841" cy="489386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66" b="7678"/>
          <a:stretch/>
        </p:blipFill>
        <p:spPr>
          <a:xfrm>
            <a:off x="1378856" y="948547"/>
            <a:ext cx="9405713" cy="491522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89" r="4414"/>
          <a:stretch/>
        </p:blipFill>
        <p:spPr>
          <a:xfrm>
            <a:off x="1373642" y="968034"/>
            <a:ext cx="9327696" cy="4929188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90762" t="22959" r="2963" b="66437"/>
          <a:stretch/>
        </p:blipFill>
        <p:spPr>
          <a:xfrm>
            <a:off x="9982200" y="1271588"/>
            <a:ext cx="598488" cy="90011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930" r="-77" b="17026"/>
          <a:stretch/>
        </p:blipFill>
        <p:spPr>
          <a:xfrm>
            <a:off x="1386114" y="914399"/>
            <a:ext cx="9427029" cy="49638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263" r="-152"/>
          <a:stretch/>
        </p:blipFill>
        <p:spPr>
          <a:xfrm>
            <a:off x="1425920" y="950845"/>
            <a:ext cx="9340159" cy="495631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36" b="20042"/>
          <a:stretch/>
        </p:blipFill>
        <p:spPr>
          <a:xfrm>
            <a:off x="1407886" y="946104"/>
            <a:ext cx="9361713" cy="497572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1458" r="-335" b="23750"/>
          <a:stretch/>
        </p:blipFill>
        <p:spPr>
          <a:xfrm>
            <a:off x="1476416" y="1013525"/>
            <a:ext cx="9239167" cy="4830950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740" b="14637"/>
          <a:stretch/>
        </p:blipFill>
        <p:spPr>
          <a:xfrm>
            <a:off x="1386114" y="896257"/>
            <a:ext cx="9419772" cy="50654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2817" r="-375" b="23944"/>
          <a:stretch/>
        </p:blipFill>
        <p:spPr>
          <a:xfrm>
            <a:off x="1490915" y="986452"/>
            <a:ext cx="9210169" cy="488509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682" r="-263" b="7972"/>
          <a:stretch/>
        </p:blipFill>
        <p:spPr>
          <a:xfrm>
            <a:off x="1364343" y="986970"/>
            <a:ext cx="9347200" cy="49068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254" r="-423" b="17518"/>
          <a:stretch/>
        </p:blipFill>
        <p:spPr>
          <a:xfrm>
            <a:off x="1414463" y="957263"/>
            <a:ext cx="9329737" cy="496307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908" y="725189"/>
            <a:ext cx="9864183" cy="540762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4881" y="1648836"/>
            <a:ext cx="700223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L’Exe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79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2021-02-26T17:40:21Z</dcterms:created>
  <dcterms:modified xsi:type="dcterms:W3CDTF">2021-02-27T10:39:21Z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