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j2BkiT7kRulInpt0/3zlw==" hashData="tPxNkXKc/rSwtmlKw/XSakXkYDAdAANLOoJQbIa9ujNFGA+P08NfHHirM7lSocIcQczrtPDkkcJlNtWN9+hxC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 xmlns="">
      <p:transition spd="slow" advTm="11000">
        <p:wedge/>
        <p:sndAc>
          <p:stSnd loop="1">
            <p:snd r:embed="rId5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962025"/>
            <a:ext cx="9401175" cy="498157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182" r="-273" b="5001"/>
          <a:stretch/>
        </p:blipFill>
        <p:spPr>
          <a:xfrm>
            <a:off x="1400175" y="946745"/>
            <a:ext cx="9386887" cy="4956156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00" b="11000"/>
          <a:stretch/>
        </p:blipFill>
        <p:spPr>
          <a:xfrm>
            <a:off x="1371601" y="963650"/>
            <a:ext cx="9401174" cy="49450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250" r="444" b="21000"/>
          <a:stretch/>
        </p:blipFill>
        <p:spPr>
          <a:xfrm>
            <a:off x="1400175" y="971549"/>
            <a:ext cx="9344025" cy="488632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5872" r="25" b="21168"/>
          <a:stretch/>
        </p:blipFill>
        <p:spPr>
          <a:xfrm>
            <a:off x="1388268" y="928688"/>
            <a:ext cx="9413082" cy="498633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7439" y="749576"/>
            <a:ext cx="9797121" cy="5358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85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2021-02-26T17:40:21Z</dcterms:created>
  <dcterms:modified xsi:type="dcterms:W3CDTF">2021-02-27T17:19:50Z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