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69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56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7d2hsiZ+HiSZonCQmV/DQ==" hashData="mxAmiKKSYnb5AaLAbB5ZDh/cTLaLoaF4C3SIIC24xkH8UwrmcQS906Lp8rl+U2Q9pI645I0QufhjrFshgxvh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37" b="7049"/>
          <a:stretch/>
        </p:blipFill>
        <p:spPr>
          <a:xfrm>
            <a:off x="1393371" y="954120"/>
            <a:ext cx="9405257" cy="494975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4522" y="1892884"/>
            <a:ext cx="5875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L’Exe</a:t>
            </a:r>
            <a:endParaRPr lang="fr-FR" sz="96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yacucho.wav"/>
          </p:stSnd>
        </p:sndAc>
      </p:transition>
    </mc:Choice>
    <mc:Fallback>
      <p:transition spd="slow" advTm="11000">
        <p:wedge/>
        <p:sndAc>
          <p:stSnd loop="1">
            <p:snd r:embed="rId3" name="_Ayac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970" y="734334"/>
            <a:ext cx="9730059" cy="538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102" b="7831"/>
          <a:stretch/>
        </p:blipFill>
        <p:spPr>
          <a:xfrm>
            <a:off x="1383695" y="1000125"/>
            <a:ext cx="9371392" cy="486364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81" b="13677"/>
          <a:stretch/>
        </p:blipFill>
        <p:spPr>
          <a:xfrm>
            <a:off x="1427062" y="998664"/>
            <a:ext cx="9266768" cy="48796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664" b="15296"/>
          <a:stretch/>
        </p:blipFill>
        <p:spPr>
          <a:xfrm>
            <a:off x="1418270" y="982355"/>
            <a:ext cx="9340217" cy="486123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66" b="7678"/>
          <a:stretch/>
        </p:blipFill>
        <p:spPr>
          <a:xfrm>
            <a:off x="1378856" y="948547"/>
            <a:ext cx="9405713" cy="491522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360" r="172" b="10388"/>
          <a:stretch/>
        </p:blipFill>
        <p:spPr>
          <a:xfrm>
            <a:off x="1345066" y="971550"/>
            <a:ext cx="9441997" cy="49149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930" r="-77" b="17026"/>
          <a:stretch/>
        </p:blipFill>
        <p:spPr>
          <a:xfrm>
            <a:off x="1386114" y="914399"/>
            <a:ext cx="9427029" cy="49638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101" r="477" b="20606"/>
          <a:stretch/>
        </p:blipFill>
        <p:spPr>
          <a:xfrm>
            <a:off x="1359354" y="971550"/>
            <a:ext cx="9384846" cy="490061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36" b="20042"/>
          <a:stretch/>
        </p:blipFill>
        <p:spPr>
          <a:xfrm>
            <a:off x="1407886" y="946104"/>
            <a:ext cx="9361713" cy="497572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05" r="22" b="9890"/>
          <a:stretch/>
        </p:blipFill>
        <p:spPr>
          <a:xfrm>
            <a:off x="1359168" y="985839"/>
            <a:ext cx="9427895" cy="490061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740" b="14637"/>
          <a:stretch/>
        </p:blipFill>
        <p:spPr>
          <a:xfrm>
            <a:off x="1386114" y="896257"/>
            <a:ext cx="9419772" cy="50654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464" y="957263"/>
            <a:ext cx="9272586" cy="49149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682" r="-263" b="7972"/>
          <a:stretch/>
        </p:blipFill>
        <p:spPr>
          <a:xfrm>
            <a:off x="1364343" y="986970"/>
            <a:ext cx="9347200" cy="49068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908" y="725189"/>
            <a:ext cx="9864183" cy="540762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4881" y="1648836"/>
            <a:ext cx="700223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</a:t>
            </a:r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L’Exe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71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2021-02-26T17:40:21Z</dcterms:created>
  <dcterms:modified xsi:type="dcterms:W3CDTF">2021-02-27T09:15:02Z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