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2" r:id="rId3"/>
    <p:sldId id="258" r:id="rId4"/>
    <p:sldId id="261" r:id="rId5"/>
    <p:sldId id="264" r:id="rId6"/>
    <p:sldId id="257" r:id="rId7"/>
    <p:sldId id="263" r:id="rId8"/>
    <p:sldId id="260" r:id="rId9"/>
    <p:sldId id="265" r:id="rId10"/>
    <p:sldId id="256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Ym88uwe7O7Nbb4mOrl2FA==" hashData="JxezRQDopttuETLZWGBTzU+wQkavnjcdo0ia+ecFJn5JV4xLd+EOCCS0mlzhuo6GMySuZms8FjlhQeWUhDL/d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11/05/2021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E6079-991A-4D3F-82F9-6982FC7748F6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96461-32C7-4CCD-BC9C-4553F97E0116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24115-6238-4E6F-8368-253A6E17689D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1116-4054-467D-A868-CAEBE75B2959}" type="datetime1">
              <a:rPr lang="fr-FR" smtClean="0"/>
              <a:t>11/05/2021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A6A5D-3099-4813-9FF1-532A0234A8AD}" type="datetime1">
              <a:rPr lang="fr-FR" smtClean="0"/>
              <a:t>11/05/2021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5C510-9D18-4540-AB56-9FB1096DCBA5}" type="datetime1">
              <a:rPr lang="fr-FR" smtClean="0"/>
              <a:t>11/05/2021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61496-D9E0-47F3-8EE1-38C8741D4A32}" type="datetime1">
              <a:rPr lang="fr-FR" smtClean="0"/>
              <a:t>11/05/2021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A3101-FCED-408E-9491-53EC6EB6AEBD}" type="datetime1">
              <a:rPr lang="fr-FR" smtClean="0"/>
              <a:t>11/05/2021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0BF14-8330-4B59-8235-F8A968CAF3BE}" type="datetime1">
              <a:rPr lang="fr-FR" smtClean="0"/>
              <a:t>11/05/2021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BE136-0AAB-40BC-AFF1-DBBBEABE36F9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EEB27-8FF7-492C-8DFB-7319EBCE8D2E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rgbClr val="FFC000"/>
            </a:gs>
            <a:gs pos="84000">
              <a:schemeClr val="bg1"/>
            </a:gs>
            <a:gs pos="87000">
              <a:schemeClr val="bg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6E586-AF68-4C63-8917-3A0FC30B8CFB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61C01-5C35-4122-9895-D407B333B0D4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1987" y="856397"/>
            <a:ext cx="9608025" cy="5145206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1613706" y="1994889"/>
            <a:ext cx="8914620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Fleurs à</a:t>
            </a:r>
          </a:p>
          <a:p>
            <a:pPr algn="ctr"/>
            <a:r>
              <a:rPr lang="fr-FR" sz="880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Valençay</a:t>
            </a:r>
            <a:r>
              <a:rPr lang="fr-FR" sz="8800" dirty="0">
                <a:ln w="0">
                  <a:solidFill>
                    <a:schemeClr val="accent1">
                      <a:lumMod val="50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880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N°5</a:t>
            </a:r>
            <a:endParaRPr lang="fr-FR" sz="8800" b="0" cap="none" spc="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  <p:sndAc>
          <p:stSnd loop="1">
            <p:snd r:embed="rId3" name="audio11 Romeo and Juliet.wav"/>
          </p:stSnd>
        </p:sndAc>
      </p:transition>
    </mc:Choice>
    <mc:Fallback xmlns="">
      <p:transition spd="slow" advTm="14000">
        <p:wedge/>
        <p:sndAc>
          <p:stSnd loop="1">
            <p:snd r:embed="rId5" name="audio11 Romeo and Julie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F0EE5-CF04-425D-9B2C-EE0BE83AB05A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2944" y="943225"/>
            <a:ext cx="7356143" cy="490409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DA3C1-4A36-48B7-912D-90C975BEE2FD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528" y="927652"/>
            <a:ext cx="9465840" cy="4969566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F80EF-1746-4A79-BB95-3DE3BF436354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B471E-206E-4E29-A8B4-9F5783491BB3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5865" y="959192"/>
            <a:ext cx="8120270" cy="4872162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87F57-9A82-46C3-99AA-C262FDD4357D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6609" y="1039531"/>
            <a:ext cx="7792278" cy="479524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C4A99-BB76-405B-B7A7-D83071654BFB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8643" y="980946"/>
            <a:ext cx="7381461" cy="4887334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960CB-67AD-43A3-B6BB-6203A7CE29CE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79"/>
          <a:stretch/>
        </p:blipFill>
        <p:spPr>
          <a:xfrm>
            <a:off x="786351" y="712503"/>
            <a:ext cx="10557509" cy="5396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4FE3-27AA-4BAE-9E11-D03A243E1C79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22443" y="1034498"/>
            <a:ext cx="7547113" cy="4789004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D4F9A-5136-464B-8FEF-856B3DBC4642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486" r="-683" b="3557"/>
          <a:stretch/>
        </p:blipFill>
        <p:spPr>
          <a:xfrm>
            <a:off x="838200" y="688418"/>
            <a:ext cx="10515600" cy="5438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BE86C-3DF6-4163-8A5D-4DD2DEBE586C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09"/>
          <a:stretch/>
        </p:blipFill>
        <p:spPr>
          <a:xfrm>
            <a:off x="1934817" y="1073314"/>
            <a:ext cx="8415131" cy="4703964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850F6-4465-44E3-981B-F2C01D89D36C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200" y="662609"/>
            <a:ext cx="10487413" cy="5433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DFA1B-2E4C-4898-B307-488B4C65C032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96" b="6045"/>
          <a:stretch/>
        </p:blipFill>
        <p:spPr>
          <a:xfrm>
            <a:off x="2409072" y="825023"/>
            <a:ext cx="7323887" cy="5140500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51DE2-BA73-4798-B15D-B13C099EAFA8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200" y="689113"/>
            <a:ext cx="10465904" cy="5406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B0159-DB0C-4BAA-B147-A71CB1B5E7B3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1012" y="475232"/>
            <a:ext cx="10229975" cy="590753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44952" y="1402846"/>
            <a:ext cx="6502100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Fleurs à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Valençay 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413</TotalTime>
  <Words>102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MON PC</dc:creator>
  <cp:lastModifiedBy>Alain</cp:lastModifiedBy>
  <cp:revision>32</cp:revision>
  <dcterms:created xsi:type="dcterms:W3CDTF">2020-12-22T16:10:08Z</dcterms:created>
  <dcterms:modified xsi:type="dcterms:W3CDTF">2021-05-11T18:03:37Z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