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2" r:id="rId3"/>
    <p:sldId id="258" r:id="rId4"/>
    <p:sldId id="261" r:id="rId5"/>
    <p:sldId id="264" r:id="rId6"/>
    <p:sldId id="257" r:id="rId7"/>
    <p:sldId id="263" r:id="rId8"/>
    <p:sldId id="260" r:id="rId9"/>
    <p:sldId id="265" r:id="rId10"/>
    <p:sldId id="256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UqW45pljGpaXwF2ioxF3g==" hashData="LWmnZFI30RZ8Qr0LZ5NPWXknwWyAjqBlJAfDT0S+uCrw7zJ3ZEhFkU3+dQZ9vzhYcqpvNs5BoRWbT92YVavP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11/05/2021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77FA-6ED9-4415-B086-FA203A59E22A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28A96-AEDD-4347-BC6A-7583AC79FF1C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16BDF-210F-42A9-99C5-21CFB5737CFB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97676-3960-43AF-B322-C093EA40467B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2E04A-853B-4032-B8AB-296FCA6F3036}" type="datetime1">
              <a:rPr lang="fr-FR" smtClean="0"/>
              <a:t>11/05/2021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993ED-82CA-4470-97A2-E3BACD1C66F4}" type="datetime1">
              <a:rPr lang="fr-FR" smtClean="0"/>
              <a:t>11/05/2021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DD3E4-CC69-4351-98A9-8543070CA7D8}" type="datetime1">
              <a:rPr lang="fr-FR" smtClean="0"/>
              <a:t>11/05/2021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6A6E-4DE0-45E0-943A-9666896FD1E4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7B3F6-163A-4045-A72B-EA2652C92534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34102-5BD8-4F73-B4D4-EF15BC3BD46F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EA96-5217-4E26-B231-C504B551C8A1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D6AAC-856C-4FDE-B935-D7B755F14CE5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DD4EF-7A84-4481-8862-6C820D456C56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987" y="856397"/>
            <a:ext cx="9608025" cy="514520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564814" y="1994889"/>
            <a:ext cx="901240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Fleurs à</a:t>
            </a:r>
          </a:p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</a:t>
            </a:r>
            <a:r>
              <a:rPr lang="fr-FR" sz="8800" dirty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8800" b="0" cap="none" spc="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  <p:sndAc>
          <p:stSnd loop="1">
            <p:snd r:embed="rId3" name="audio11 Romeo and Juliet.wav"/>
          </p:stSnd>
        </p:sndAc>
      </p:transition>
    </mc:Choice>
    <mc:Fallback xmlns="">
      <p:transition spd="slow" advTm="14000">
        <p:wedge/>
        <p:sndAc>
          <p:stSnd loop="1">
            <p:snd r:embed="rId5" name="audio11 Romeo and Juli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CA582-BED5-4B76-A0CC-AAE55B604997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944" y="943225"/>
            <a:ext cx="7356143" cy="490409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4EE4-6E12-4B72-9779-D7D2DA86B84B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962" y="914400"/>
            <a:ext cx="6696075" cy="502920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EB094-5678-4F36-8692-638CEF3F7140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0EDFD-F30D-4A55-B513-7171B51480D8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914400"/>
            <a:ext cx="4886739" cy="4886739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79AE4-AD90-4BC2-86B2-0750C0060969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09" y="1039531"/>
            <a:ext cx="7792278" cy="47952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A3DC-0060-4BAC-A5EB-19ECB8DE116B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250" y="809625"/>
            <a:ext cx="8953500" cy="523875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3E66-4D80-48D5-90BF-027E15F81DBF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9"/>
          <a:stretch/>
        </p:blipFill>
        <p:spPr>
          <a:xfrm>
            <a:off x="786351" y="712503"/>
            <a:ext cx="10557509" cy="539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1B9C-E094-44CF-B6FB-81369373E2A7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7130" y="949498"/>
            <a:ext cx="9077739" cy="495900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E6337-60D4-4A28-B817-0726493C4292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86" r="-683" b="3557"/>
          <a:stretch/>
        </p:blipFill>
        <p:spPr>
          <a:xfrm>
            <a:off x="838200" y="688418"/>
            <a:ext cx="10515600" cy="543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DDA5-573D-49A9-A26D-5A0E6AEF2318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773" y="977980"/>
            <a:ext cx="7366454" cy="490204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D20A0-2C8A-4602-A206-482E38716B39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662609"/>
            <a:ext cx="10487413" cy="54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64DE5-1772-4DBE-BEFA-648FCE982748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8604" y="934389"/>
            <a:ext cx="9354792" cy="4989222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07303-1CFA-4BB6-9C46-DC24602EC605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0" b="11002"/>
          <a:stretch/>
        </p:blipFill>
        <p:spPr>
          <a:xfrm>
            <a:off x="838200" y="689113"/>
            <a:ext cx="10465904" cy="540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1CC3F-DDA2-43D1-A0BD-5DBA403E61B0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012" y="475232"/>
            <a:ext cx="10229975" cy="590753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44952" y="1402846"/>
            <a:ext cx="6502100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Fleurs à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 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414</TotalTime>
  <Words>102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2020-12-22T16:10:08Z</dcterms:created>
  <dcterms:modified xsi:type="dcterms:W3CDTF">2021-05-11T18:08:14Z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