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2" r:id="rId3"/>
    <p:sldId id="258" r:id="rId4"/>
    <p:sldId id="261" r:id="rId5"/>
    <p:sldId id="264" r:id="rId6"/>
    <p:sldId id="257" r:id="rId7"/>
    <p:sldId id="263" r:id="rId8"/>
    <p:sldId id="260" r:id="rId9"/>
    <p:sldId id="265" r:id="rId10"/>
    <p:sldId id="256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BY4u+HAzCK5O4HRp34tDw==" hashData="xMXs6dpPFSVLBrgoBtuzKunr5P3tOP+JIuuf/wN5T5sYkVCPDYeE8KHBIJLw8attSLiNRyJgVicrpLFVN/8r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11/05/2021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A7E6B-AFE4-4C81-8965-42F5B41C7FD5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4A2C-493F-43DC-AD6E-BE9B9D6F79E8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950CB-CF6E-4D8F-BE21-0466A883C956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8254D-75EF-45A5-9E09-B480D0A5FDD9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C8D2B-E7F4-49BB-9BE4-6B7410EDC1E1}" type="datetime1">
              <a:rPr lang="fr-FR" smtClean="0"/>
              <a:t>11/05/2021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C8AE-783E-425F-AB56-EAC616C2B852}" type="datetime1">
              <a:rPr lang="fr-FR" smtClean="0"/>
              <a:t>11/05/2021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96D5-03DE-47F9-BB1D-571BFB1769A0}" type="datetime1">
              <a:rPr lang="fr-FR" smtClean="0"/>
              <a:t>11/05/2021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352C-E503-45F1-918E-2EF6651872B8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B085-9B3D-4E7D-BAFF-B6FDA337E9A0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B4F0D-D4FE-4930-AD15-162FCB2F88CA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A486D-05C8-4C67-B8C4-820F0414BC32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B8829-F852-44EB-AD20-EDCC4DE4D4DD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B773-0858-48CF-AD84-CF85A99B2A9D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987" y="856397"/>
            <a:ext cx="9608025" cy="514520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608095" y="1994889"/>
            <a:ext cx="8925841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Fleurs à</a:t>
            </a:r>
          </a:p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880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Valençay</a:t>
            </a:r>
            <a:r>
              <a:rPr lang="fr-FR" sz="880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880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8800" b="0" cap="none" spc="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audio11 Romeo and Juliet.wav"/>
          </p:stSnd>
        </p:sndAc>
      </p:transition>
    </mc:Choice>
    <mc:Fallback xmlns="">
      <p:transition spd="slow" advTm="14000">
        <p:wedge/>
        <p:sndAc>
          <p:stSnd loop="1">
            <p:snd r:embed="rId5" name="audio11 Romeo and Juli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88FEB-CA75-4F32-BDDC-62EFC518786A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944" y="943225"/>
            <a:ext cx="7356143" cy="490409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D252-DDDA-4F41-8AC6-9695BBF8E5CA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97" r="7009" b="12610"/>
          <a:stretch/>
        </p:blipFill>
        <p:spPr>
          <a:xfrm>
            <a:off x="1667289" y="1009882"/>
            <a:ext cx="8857422" cy="4770782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2CDA-7274-4CBE-973A-1958B0271C43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D378C-FF33-4F4A-B21F-84EF1642DD99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7"/>
          <a:stretch/>
        </p:blipFill>
        <p:spPr>
          <a:xfrm>
            <a:off x="1331739" y="1139687"/>
            <a:ext cx="9528521" cy="4350647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90F5D-6F8C-49A6-9710-B124446A71B5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1039531"/>
            <a:ext cx="7792278" cy="47952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C379-AD00-4EF4-B638-88B1A8838DF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573" y="1235169"/>
            <a:ext cx="6930886" cy="4320208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6A36-551A-4E4D-A0DD-FF85F8555735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9"/>
          <a:stretch/>
        </p:blipFill>
        <p:spPr>
          <a:xfrm>
            <a:off x="786351" y="712503"/>
            <a:ext cx="10557509" cy="53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AC20F-9093-4E7C-BCC0-A1408691AA3A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942467"/>
            <a:ext cx="7474225" cy="497306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D7E20-4DB9-4C38-9517-F0E203D349D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3"/>
          <a:stretch/>
        </p:blipFill>
        <p:spPr>
          <a:xfrm>
            <a:off x="838200" y="688418"/>
            <a:ext cx="10515600" cy="543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00E99-2813-4111-86A1-40789AF5DD0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374" y="883340"/>
            <a:ext cx="7596620" cy="506688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762E7-F21F-4B5E-BE3F-3E15040CEAB9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662609"/>
            <a:ext cx="10487413" cy="54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691F-413A-4CDA-BE55-AF7CDA1A60C7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652" y="927535"/>
            <a:ext cx="7394713" cy="493221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749B2-EA8D-4C40-8F26-4E8DBE2B2D1E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0" b="11002"/>
          <a:stretch/>
        </p:blipFill>
        <p:spPr>
          <a:xfrm>
            <a:off x="838200" y="689113"/>
            <a:ext cx="10465904" cy="540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8A84E-528B-43F2-AD16-F100437AAA75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012" y="475232"/>
            <a:ext cx="10229975" cy="590753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4952" y="1402846"/>
            <a:ext cx="650210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Fleurs à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 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</TotalTime>
  <Words>102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2020-12-22T16:10:08Z</dcterms:created>
  <dcterms:modified xsi:type="dcterms:W3CDTF">2021-05-11T17:55:17Z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