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9" r:id="rId2"/>
    <p:sldId id="262" r:id="rId3"/>
    <p:sldId id="258" r:id="rId4"/>
    <p:sldId id="261" r:id="rId5"/>
    <p:sldId id="264" r:id="rId6"/>
    <p:sldId id="257" r:id="rId7"/>
    <p:sldId id="263" r:id="rId8"/>
    <p:sldId id="260" r:id="rId9"/>
    <p:sldId id="265" r:id="rId10"/>
    <p:sldId id="256" r:id="rId11"/>
    <p:sldId id="266" r:id="rId12"/>
    <p:sldId id="267" r:id="rId13"/>
    <p:sldId id="269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rzxVIqLJpwkBzSGIjRlCQ==" hashData="2R7rvd/N7VshqpYWX//lKOtemRlP/++sI/MiU6JjOS1LzLZCkEV8JmbLcu6Hu0+cL1wHOtzy5p6Hiblan7D5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7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86592-16D9-4C7F-9840-20D94DB85BC2}" type="datetimeFigureOut">
              <a:rPr lang="fr-FR" smtClean="0"/>
              <a:t>11/05/2021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1BB809-2394-4711-8D76-C841FE1D76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8347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533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7518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3967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62966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9852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4285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5890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9850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5731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6950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5211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92822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678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90998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98530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36108-FACB-40B8-92DE-B35DF846D561}" type="datetime1">
              <a:rPr lang="fr-FR" smtClean="0"/>
              <a:t>11/05/2021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210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365DB-EE76-4AE7-85E3-3539A91030DD}" type="datetime1">
              <a:rPr lang="fr-FR" smtClean="0"/>
              <a:t>11/05/2021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527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871B1E-5192-4D28-B1B2-5D8532A2044C}" type="datetime1">
              <a:rPr lang="fr-FR" smtClean="0"/>
              <a:t>11/05/2021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578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3FCDC-C561-4C1D-946C-498BFCF38090}" type="datetime1">
              <a:rPr lang="fr-FR" smtClean="0"/>
              <a:t>11/05/2021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4269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226476-A30A-46DF-97C9-F31DC68C36F7}" type="datetime1">
              <a:rPr lang="fr-FR" smtClean="0"/>
              <a:t>11/05/2021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589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A08E2-D7AE-464C-8450-99C7C377671A}" type="datetime1">
              <a:rPr lang="fr-FR" smtClean="0"/>
              <a:t>11/05/2021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41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AFCD8-6ECF-4A52-9157-79E59F4259E4}" type="datetime1">
              <a:rPr lang="fr-FR" smtClean="0"/>
              <a:t>11/05/2021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8633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5E05F-9544-4475-9753-BEC0DDDBD985}" type="datetime1">
              <a:rPr lang="fr-FR" smtClean="0"/>
              <a:t>11/05/2021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11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26025-206A-4F80-899D-3C7601BBE054}" type="datetime1">
              <a:rPr lang="fr-FR" smtClean="0"/>
              <a:t>11/05/2021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588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58AAB-331A-4CB4-847F-22BAC4C0B991}" type="datetime1">
              <a:rPr lang="fr-FR" smtClean="0"/>
              <a:t>11/05/2021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654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62AE6-E284-4C94-A090-03A8B78900C7}" type="datetime1">
              <a:rPr lang="fr-FR" smtClean="0"/>
              <a:t>11/05/2021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578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rgbClr val="FFC000"/>
            </a:gs>
            <a:gs pos="84000">
              <a:schemeClr val="bg1"/>
            </a:gs>
            <a:gs pos="87000">
              <a:schemeClr val="bg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B1302E-4B2D-4DCA-B56C-D6D1E4F90F7F}" type="datetime1">
              <a:rPr lang="fr-FR" smtClean="0"/>
              <a:t>11/05/2021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07836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287DD-4FD0-4239-AF76-CE186412EE20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91987" y="856397"/>
            <a:ext cx="9608025" cy="5145206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1594470" y="1994889"/>
            <a:ext cx="8953092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Les Fleurs à</a:t>
            </a:r>
          </a:p>
          <a:p>
            <a:pPr algn="ctr"/>
            <a:r>
              <a:rPr lang="fr-FR" sz="880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Valençay</a:t>
            </a:r>
            <a:r>
              <a:rPr lang="fr-FR" sz="8800" dirty="0">
                <a:ln w="0">
                  <a:solidFill>
                    <a:schemeClr val="accent1">
                      <a:lumMod val="50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880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N°2</a:t>
            </a:r>
            <a:endParaRPr lang="fr-FR" sz="8800" b="0" cap="none" spc="0" dirty="0">
              <a:ln w="0">
                <a:solidFill>
                  <a:schemeClr val="accent1">
                    <a:lumMod val="50000"/>
                  </a:schemeClr>
                </a:solidFill>
              </a:ln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697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  <p:sndAc>
          <p:stSnd loop="1">
            <p:snd r:embed="rId3" name="audio11 Romeo and Juliet.wav"/>
          </p:stSnd>
        </p:sndAc>
      </p:transition>
    </mc:Choice>
    <mc:Fallback xmlns="">
      <p:transition spd="slow" advTm="14000">
        <p:wedge/>
        <p:sndAc>
          <p:stSnd loop="1">
            <p:snd r:embed="rId5" name="audio11 Romeo and Julie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8FB77-E69B-40C7-A3AE-973B3930C929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2944" y="943225"/>
            <a:ext cx="7356143" cy="4904095"/>
          </a:xfrm>
          <a:prstGeom prst="roundRect">
            <a:avLst>
              <a:gd name="adj" fmla="val 11111"/>
            </a:avLst>
          </a:prstGeom>
          <a:ln w="190500" cap="rnd">
            <a:solidFill>
              <a:srgbClr val="FFFF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703596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ECDDD-BE25-4E85-93FB-01C8B6894164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80853" y="933245"/>
            <a:ext cx="8430293" cy="4804947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08665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7FED7-857E-4D09-816F-43486E5E15E0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90587"/>
            <a:ext cx="7620000" cy="5076825"/>
          </a:xfrm>
          <a:prstGeom prst="roundRect">
            <a:avLst>
              <a:gd name="adj" fmla="val 11111"/>
            </a:avLst>
          </a:prstGeom>
          <a:ln w="190500" cap="rnd">
            <a:solidFill>
              <a:srgbClr val="FFFF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312692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C443F-DADB-419E-9A05-5ADB898A58BB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2625" y="1100137"/>
            <a:ext cx="8286750" cy="4657725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593128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BD7F4-DA7C-4CDA-B381-90A52665F716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6609" y="1039531"/>
            <a:ext cx="7792278" cy="4795248"/>
          </a:xfrm>
          <a:prstGeom prst="roundRect">
            <a:avLst>
              <a:gd name="adj" fmla="val 11111"/>
            </a:avLst>
          </a:prstGeom>
          <a:ln w="190500" cap="rnd">
            <a:solidFill>
              <a:srgbClr val="FFFF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58054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0121C-009E-4548-A93B-22C17F5B8CED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8486" y="790081"/>
            <a:ext cx="9275027" cy="5210383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008469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D646A-416C-4007-BA58-97A21DEEDB44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79"/>
          <a:stretch/>
        </p:blipFill>
        <p:spPr>
          <a:xfrm>
            <a:off x="786351" y="712503"/>
            <a:ext cx="10557509" cy="5396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151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9564F-4377-42D8-A0F5-151A85C5E0DC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1409" y="1058751"/>
            <a:ext cx="7248939" cy="4714642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81807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53021-0C93-48AD-888C-3ABC91C7DA74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486" r="-683" b="3557"/>
          <a:stretch/>
        </p:blipFill>
        <p:spPr>
          <a:xfrm>
            <a:off x="838200" y="688418"/>
            <a:ext cx="10515600" cy="5438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449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6BA13C-2521-4223-84FF-7DE4FB64AA7C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1990" y="1113183"/>
            <a:ext cx="7938052" cy="4631634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382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C0E65C-604C-4864-8154-5165BB848871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8200" y="662609"/>
            <a:ext cx="10487413" cy="5433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481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E035A-01AE-4107-92AE-49791C27FA91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91"/>
          <a:stretch/>
        </p:blipFill>
        <p:spPr>
          <a:xfrm>
            <a:off x="1972683" y="885642"/>
            <a:ext cx="8196666" cy="5019262"/>
          </a:xfrm>
          <a:prstGeom prst="ellipse">
            <a:avLst/>
          </a:prstGeom>
          <a:ln w="190500" cap="rnd">
            <a:solidFill>
              <a:srgbClr val="FFFF00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978925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F8853-D515-4418-9328-FE03113CD393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60" b="11002"/>
          <a:stretch/>
        </p:blipFill>
        <p:spPr>
          <a:xfrm>
            <a:off x="838200" y="689113"/>
            <a:ext cx="10465904" cy="5406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854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F4BE3-C374-4E4E-9CBB-2144E6D93453}" type="datetime1">
              <a:rPr lang="fr-FR" sz="1800" b="1" smtClean="0">
                <a:latin typeface="Magneto" panose="04030805050802020D02" pitchFamily="82" charset="0"/>
              </a:rPr>
              <a:t>11/05/2021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1012" y="475232"/>
            <a:ext cx="10229975" cy="5907536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844952" y="1402846"/>
            <a:ext cx="6502100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Fleurs à</a:t>
            </a:r>
          </a:p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Valençay 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</a:t>
            </a:r>
            <a:endParaRPr lang="fr-FR" sz="8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272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413</TotalTime>
  <Words>102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30</cp:revision>
  <dcterms:created xsi:type="dcterms:W3CDTF">2020-12-22T16:10:08Z</dcterms:created>
  <dcterms:modified xsi:type="dcterms:W3CDTF">2021-05-11T17:52:14Z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