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2" r:id="rId3"/>
    <p:sldId id="258" r:id="rId4"/>
    <p:sldId id="261" r:id="rId5"/>
    <p:sldId id="264" r:id="rId6"/>
    <p:sldId id="257" r:id="rId7"/>
    <p:sldId id="263" r:id="rId8"/>
    <p:sldId id="260" r:id="rId9"/>
    <p:sldId id="265" r:id="rId10"/>
    <p:sldId id="256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sp/wf/yBwkDl46rtVQqbA==" hashData="cf6sMINtKay2DOqOTCfAVpfzXIAmopHg0dIrB/TBwLCe1oyk4gI5Brlr9acEMymkXjE3kqlKjQMBykzUi2Tg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11/05/2021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8EDE-7E57-4367-8536-8BF52BDBC39C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34615-7E82-4541-A695-CB1E57F80D98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3F08-45DB-4B1F-9403-E4BCB3E27D65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404A-F7F1-4A3C-9B62-048138968C6B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677A9-45A5-4359-A251-EE67168D0DDF}" type="datetime1">
              <a:rPr lang="fr-FR" smtClean="0"/>
              <a:t>11/05/2021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0D5A1-2605-4552-B319-F142D3E941AF}" type="datetime1">
              <a:rPr lang="fr-FR" smtClean="0"/>
              <a:t>11/05/2021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D4D7-ECEB-4EEC-A8FC-9B41EF2C1181}" type="datetime1">
              <a:rPr lang="fr-FR" smtClean="0"/>
              <a:t>11/05/2021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73AA2-2DE0-4ABC-ADD7-144E73FF857F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9880B-7B37-4AC5-B1A6-4367D9BED4EC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F6931-5581-4849-88F5-997DA844FF3B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52C98-4BC8-4D0C-91BD-B63CEA8DBF38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A0967-DFE5-4336-8C8C-72B77541E3C7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C8D-7F2B-495F-9EDA-9D3F09EEDBF8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987" y="856397"/>
            <a:ext cx="9608025" cy="514520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736335" y="1994889"/>
            <a:ext cx="8669361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Fleurs à</a:t>
            </a:r>
          </a:p>
          <a:p>
            <a:pPr algn="ctr"/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Valençay</a:t>
            </a:r>
            <a:r>
              <a:rPr lang="fr-FR" sz="8800" dirty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</a:t>
            </a:r>
            <a:endParaRPr lang="fr-FR" sz="8800" b="0" cap="none" spc="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  <p:sndAc>
          <p:stSnd loop="1">
            <p:snd r:embed="rId3" name="audio11 Romeo and Juliet.wav"/>
          </p:stSnd>
        </p:sndAc>
      </p:transition>
    </mc:Choice>
    <mc:Fallback xmlns="">
      <p:transition spd="slow" advTm="14000">
        <p:wedge/>
        <p:sndAc>
          <p:stSnd loop="1">
            <p:snd r:embed="rId5" name="audio11 Romeo and Juli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70BAB-192A-4A95-89C0-01AE2495F56B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2944" y="943225"/>
            <a:ext cx="7356143" cy="490409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A7B8C-E7BF-4BAB-817E-5B0534ECA722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1"/>
          <a:stretch/>
        </p:blipFill>
        <p:spPr>
          <a:xfrm>
            <a:off x="1769715" y="1067787"/>
            <a:ext cx="8652570" cy="472242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A4571-5D05-47AE-9E46-D1D6CA0CBD60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0238A-D3EB-4D66-90E3-00FD6277673C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555670" y="1036385"/>
            <a:ext cx="9030691" cy="4717775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257D9-0E8C-4072-86AB-922748084DD1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609" y="1039531"/>
            <a:ext cx="7792278" cy="479524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ABC1-EC98-437B-ACAB-F01EBBFDADFB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331" y="1113183"/>
            <a:ext cx="10009722" cy="4717774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AE5A1-AF8C-476A-94CA-47F34570DDBF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9"/>
          <a:stretch/>
        </p:blipFill>
        <p:spPr>
          <a:xfrm>
            <a:off x="786351" y="712503"/>
            <a:ext cx="10557509" cy="539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0299-2505-4543-AB1C-3885AEA6DD8C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887" y="942121"/>
            <a:ext cx="7426267" cy="4941843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C60F-E36B-4ACB-85BD-107D28B6DEB2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86" r="-683" b="3557"/>
          <a:stretch/>
        </p:blipFill>
        <p:spPr>
          <a:xfrm>
            <a:off x="838200" y="688418"/>
            <a:ext cx="10515600" cy="543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CF99F-0173-4778-805B-DF82BC5E2040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6878" y="919034"/>
            <a:ext cx="6818244" cy="501993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90CF-F899-45E1-8202-9121A4A935A6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662609"/>
            <a:ext cx="10487413" cy="543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D00E-8417-4CCF-812F-3418C100C85A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8157" y="1021490"/>
            <a:ext cx="7235686" cy="481502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2BE7D-69DE-4FF7-9A38-AA2AED33D446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0" b="11002"/>
          <a:stretch/>
        </p:blipFill>
        <p:spPr>
          <a:xfrm>
            <a:off x="838200" y="689113"/>
            <a:ext cx="10465904" cy="540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3DA5D-2DEF-4389-A608-8F7BB7DFE48D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012" y="475232"/>
            <a:ext cx="10229975" cy="590753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44952" y="1402846"/>
            <a:ext cx="6502100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Fleurs à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Valençay 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407</TotalTime>
  <Words>102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2020-12-22T16:10:08Z</dcterms:created>
  <dcterms:modified xsi:type="dcterms:W3CDTF">2021-05-11T17:49:07Z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