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v4mbytOsuy07YQq5sSizw==" hashData="qCzG7lIkXjr+643ZQxNqGteq0p37Cf70UGVAQYS+2Jd9OCKQdDVLhil8yYqr20sDIWcvyKHnXt9sM8OXU7As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25/01/2021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25/01/2021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9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677" y="699219"/>
            <a:ext cx="10102645" cy="5342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37478" r="-739" b="9710"/>
          <a:stretch/>
        </p:blipFill>
        <p:spPr>
          <a:xfrm>
            <a:off x="1726701" y="707765"/>
            <a:ext cx="8738598" cy="5325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" b="21275"/>
          <a:stretch/>
        </p:blipFill>
        <p:spPr>
          <a:xfrm>
            <a:off x="1046100" y="709767"/>
            <a:ext cx="10060706" cy="5333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42" b="24600"/>
          <a:stretch/>
        </p:blipFill>
        <p:spPr>
          <a:xfrm>
            <a:off x="1022481" y="700379"/>
            <a:ext cx="10078907" cy="5357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6601" r="-1691" b="9876"/>
          <a:stretch/>
        </p:blipFill>
        <p:spPr>
          <a:xfrm>
            <a:off x="1839167" y="711397"/>
            <a:ext cx="8513666" cy="5318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57" b="8307"/>
          <a:stretch/>
        </p:blipFill>
        <p:spPr>
          <a:xfrm>
            <a:off x="1927833" y="704712"/>
            <a:ext cx="8336334" cy="5331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775" r="-352" b="8537"/>
          <a:stretch/>
        </p:blipFill>
        <p:spPr>
          <a:xfrm>
            <a:off x="1467736" y="700977"/>
            <a:ext cx="9256527" cy="5339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000" r="-84" b="8750"/>
          <a:stretch/>
        </p:blipFill>
        <p:spPr>
          <a:xfrm>
            <a:off x="1400175" y="690547"/>
            <a:ext cx="9329738" cy="5354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860" r="-896" b="12622"/>
          <a:stretch/>
        </p:blipFill>
        <p:spPr>
          <a:xfrm>
            <a:off x="1863823" y="706196"/>
            <a:ext cx="8464353" cy="5328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2638" r="81" b="13111"/>
          <a:stretch/>
        </p:blipFill>
        <p:spPr>
          <a:xfrm>
            <a:off x="1935405" y="695126"/>
            <a:ext cx="8321189" cy="5350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00" r="-500" b="15750"/>
          <a:stretch/>
        </p:blipFill>
        <p:spPr>
          <a:xfrm>
            <a:off x="1169741" y="679460"/>
            <a:ext cx="9852517" cy="5382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2021-01-13T08:59:17Z</dcterms:created>
  <dcterms:modified xsi:type="dcterms:W3CDTF">2021-01-25T17:12:26Z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