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efTN9VxqG/bqdKUzFYSUw==" hashData="9gIQpPUDwBKXR8hZYcYWdLebOq7ubMWJO4NgfQkHBPdGXtUjWS5xxaKmHOMmXIJGM8Y/7fYQx4FQpGWLcFEN8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3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72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155DD3-0E7D-48BD-9B1E-2AB9F3E6547F}" type="datetimeFigureOut">
              <a:rPr lang="fr-FR" smtClean="0"/>
              <a:t>25/01/2021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6346A5-FD7C-4339-B924-AAC9055938A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8010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6147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31234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24383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27816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70732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196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9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53468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6278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9498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8543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955520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95439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1352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6346A5-FD7C-4339-B924-AAC9055938A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7358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91572-003D-4183-81AE-6A45A4A174BF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63499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C5B4A-25F0-403F-8B69-F9AA6CD59E2B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1417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5DDE1-BDE5-48CF-BB64-FCB5FCFB9D5E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084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B90C77-9639-4EAB-B9F8-7BE0431AB47A}" type="datetime1">
              <a:rPr lang="fr-FR" smtClean="0"/>
              <a:t>25/01/2021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8807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92559A-28B9-488C-9853-8AC4C19DD151}" type="datetime1">
              <a:rPr lang="fr-FR" smtClean="0"/>
              <a:t>25/01/2021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185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F1533-6565-43C4-9A16-DB8EA717D5D4}" type="datetime1">
              <a:rPr lang="fr-FR" smtClean="0"/>
              <a:t>25/01/2021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7067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83BEA-AA82-4620-B445-AC451B82AC12}" type="datetime1">
              <a:rPr lang="fr-FR" smtClean="0"/>
              <a:t>25/01/2021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2310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7FF5DB-DCD0-4716-BEF8-D78A4A109300}" type="datetime1">
              <a:rPr lang="fr-FR" smtClean="0"/>
              <a:t>25/01/2021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2315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E1257-4C8E-4D25-B237-8AF5C055A41A}" type="datetime1">
              <a:rPr lang="fr-FR" smtClean="0"/>
              <a:t>25/01/2021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0182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9E1EAE-73CE-45DB-9E29-1C24FB9A196D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933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97A0F-B6A6-4BCD-A217-7D9C9E129B6E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086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4000">
              <a:schemeClr val="accent1">
                <a:lumMod val="5000"/>
                <a:lumOff val="95000"/>
              </a:schemeClr>
            </a:gs>
            <a:gs pos="89000">
              <a:srgbClr val="FFFF00"/>
            </a:gs>
            <a:gs pos="74000">
              <a:schemeClr val="accent2">
                <a:lumMod val="60000"/>
                <a:lumOff val="40000"/>
              </a:schemeClr>
            </a:gs>
            <a:gs pos="83000">
              <a:schemeClr val="accent2"/>
            </a:gs>
            <a:gs pos="98000">
              <a:schemeClr val="accent6">
                <a:lumMod val="5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41F9C3-5E69-4345-86E5-3FC977ACC852}" type="datetime1">
              <a:rPr lang="fr-FR" smtClean="0"/>
              <a:t>25/01/2021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675A3A-968A-44A1-B106-A2285F59678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7242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9462" r="198" b="18279"/>
          <a:stretch/>
        </p:blipFill>
        <p:spPr>
          <a:xfrm>
            <a:off x="1002890" y="700003"/>
            <a:ext cx="10073149" cy="536158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844813" y="2967335"/>
            <a:ext cx="10355720" cy="2554545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vie et l’Amour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N°7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5922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  <p:sndAc>
          <p:stSnd loop="1">
            <p:snd r:embed="rId3" name="Edith Piaf - Hymne à l'amour.wav"/>
          </p:stSnd>
        </p:sndAc>
      </p:transition>
    </mc:Choice>
    <mc:Fallback>
      <p:transition spd="slow" advTm="9000">
        <p:wedge/>
        <p:sndAc>
          <p:stSnd loop="1">
            <p:snd r:embed="rId3" name="Edith Piaf - Hymne à l'amou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r="-580" b="8713"/>
          <a:stretch/>
        </p:blipFill>
        <p:spPr>
          <a:xfrm>
            <a:off x="1607574" y="717262"/>
            <a:ext cx="9085007" cy="530339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40529" t="80170" r="40962" b="18440"/>
          <a:stretch/>
        </p:blipFill>
        <p:spPr>
          <a:xfrm>
            <a:off x="5219899" y="5088195"/>
            <a:ext cx="1681317" cy="235974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58227" t="81004" r="37389" b="11488"/>
          <a:stretch/>
        </p:blipFill>
        <p:spPr>
          <a:xfrm rot="20988192">
            <a:off x="6245201" y="5073786"/>
            <a:ext cx="1127356" cy="3819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386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4677" y="699219"/>
            <a:ext cx="10102645" cy="53426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660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355" b="8087"/>
          <a:stretch/>
        </p:blipFill>
        <p:spPr>
          <a:xfrm>
            <a:off x="1041907" y="714376"/>
            <a:ext cx="10045193" cy="53292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6057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90" b="9124"/>
          <a:stretch/>
        </p:blipFill>
        <p:spPr>
          <a:xfrm>
            <a:off x="3104825" y="686853"/>
            <a:ext cx="5911465" cy="53673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6647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828" r="-571" b="16358"/>
          <a:stretch/>
        </p:blipFill>
        <p:spPr>
          <a:xfrm>
            <a:off x="2140520" y="685801"/>
            <a:ext cx="7965540" cy="53578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732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399" r="-782" b="27853"/>
          <a:stretch/>
        </p:blipFill>
        <p:spPr>
          <a:xfrm>
            <a:off x="1034632" y="703667"/>
            <a:ext cx="10235880" cy="53430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61459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501" r="667" b="26749"/>
          <a:stretch/>
        </p:blipFill>
        <p:spPr>
          <a:xfrm>
            <a:off x="2352675" y="704343"/>
            <a:ext cx="7486650" cy="53323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74483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694" t="24583" r="7639" b="40209"/>
          <a:stretch/>
        </p:blipFill>
        <p:spPr>
          <a:xfrm>
            <a:off x="1013773" y="998796"/>
            <a:ext cx="10093569" cy="4743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96384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167" r="423" b="25208"/>
          <a:stretch/>
        </p:blipFill>
        <p:spPr>
          <a:xfrm>
            <a:off x="2028900" y="684471"/>
            <a:ext cx="8063316" cy="53721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7218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9" b="9337"/>
          <a:stretch/>
        </p:blipFill>
        <p:spPr>
          <a:xfrm>
            <a:off x="1883895" y="699710"/>
            <a:ext cx="8424210" cy="5341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11442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275" b="10404"/>
          <a:stretch/>
        </p:blipFill>
        <p:spPr>
          <a:xfrm>
            <a:off x="1825778" y="699711"/>
            <a:ext cx="8540443" cy="53416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4725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-387" b="21073"/>
          <a:stretch/>
        </p:blipFill>
        <p:spPr>
          <a:xfrm>
            <a:off x="1027570" y="687503"/>
            <a:ext cx="10085803" cy="53418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98547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50" b="9071"/>
          <a:stretch/>
        </p:blipFill>
        <p:spPr>
          <a:xfrm>
            <a:off x="1028700" y="693684"/>
            <a:ext cx="10086975" cy="53356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53634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50605" y="531628"/>
            <a:ext cx="10419907" cy="5677786"/>
          </a:xfrm>
          <a:prstGeom prst="rect">
            <a:avLst/>
          </a:prstGeom>
          <a:noFill/>
          <a:ln w="3175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B3915F-965F-4E9B-9536-BAA9BA8B82C3}" type="datetime1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25/01/2021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4825" y="691097"/>
            <a:ext cx="10071465" cy="5358848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75A3A-968A-44A1-B106-A2285F596788}" type="slidenum">
              <a:rPr lang="fr-FR" sz="18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18140" y="2264293"/>
            <a:ext cx="10355720" cy="3785652"/>
          </a:xfrm>
          <a:prstGeom prst="rect">
            <a:avLst/>
          </a:prstGeom>
          <a:noFill/>
          <a:ln>
            <a:noFill/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La vie et l’Amour</a:t>
            </a:r>
          </a:p>
          <a:p>
            <a:pPr algn="ctr"/>
            <a:r>
              <a:rPr lang="fr-FR" sz="8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endParaRPr lang="fr-FR" sz="8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4426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wedge/>
      </p:transition>
    </mc:Choice>
    <mc:Fallback>
      <p:transition spd="slow" advTm="9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2021-01-13T08:59:17Z</dcterms:created>
  <dcterms:modified xsi:type="dcterms:W3CDTF">2021-01-25T16:37:40Z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