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k6mXXY7zLzafgyw9jWb7A==" hashData="XClK0XlA4FIFohuBg9HPSOdnUf23G751WxCh7annjxFmqDwXWG+zcS1IMDseLnWFkC9CIeXQB9Z7mScudE3b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25/01/2021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25/01/2021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10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677" y="699219"/>
            <a:ext cx="10102645" cy="5342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734" r="78" b="21317"/>
          <a:stretch/>
        </p:blipFill>
        <p:spPr>
          <a:xfrm>
            <a:off x="1892349" y="680185"/>
            <a:ext cx="8407301" cy="5380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01" r="-181" b="12083"/>
          <a:stretch/>
        </p:blipFill>
        <p:spPr>
          <a:xfrm>
            <a:off x="2005568" y="685800"/>
            <a:ext cx="8195707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083" r="764" b="38958"/>
          <a:stretch/>
        </p:blipFill>
        <p:spPr>
          <a:xfrm>
            <a:off x="1024506" y="704147"/>
            <a:ext cx="10069870" cy="5325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6" b="9597"/>
          <a:stretch/>
        </p:blipFill>
        <p:spPr>
          <a:xfrm>
            <a:off x="1505750" y="705174"/>
            <a:ext cx="9180499" cy="5330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7" b="14081"/>
          <a:stretch/>
        </p:blipFill>
        <p:spPr>
          <a:xfrm>
            <a:off x="2835070" y="693996"/>
            <a:ext cx="6450976" cy="5353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833" r="138" b="25000"/>
          <a:stretch/>
        </p:blipFill>
        <p:spPr>
          <a:xfrm>
            <a:off x="1188243" y="708455"/>
            <a:ext cx="9815513" cy="5324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2292" r="-416" b="6458"/>
          <a:stretch/>
        </p:blipFill>
        <p:spPr>
          <a:xfrm>
            <a:off x="2570613" y="698757"/>
            <a:ext cx="6979890" cy="5343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894" r="809" b="26762"/>
          <a:stretch/>
        </p:blipFill>
        <p:spPr>
          <a:xfrm>
            <a:off x="2745581" y="721315"/>
            <a:ext cx="6603351" cy="5336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6" b="12250"/>
          <a:stretch/>
        </p:blipFill>
        <p:spPr>
          <a:xfrm>
            <a:off x="2900364" y="685800"/>
            <a:ext cx="6400800" cy="5355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583" r="138" b="12083"/>
          <a:stretch/>
        </p:blipFill>
        <p:spPr>
          <a:xfrm>
            <a:off x="2667000" y="657225"/>
            <a:ext cx="6848476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2021-01-13T08:59:17Z</dcterms:created>
  <dcterms:modified xsi:type="dcterms:W3CDTF">2021-01-25T16:25:20Z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