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JOPHJKIARHporAc3zms8Q==" hashData="d+KYj88/Tw6oMb0YKGw5q4mipLwPoKQJtDo/GG5Xc/WeQaUm7PiJRM+ZRFYVkDuykSYUmFh+hr5jIhYuaFM4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2205" t="12810" r="12207" b="1176"/>
          <a:stretch/>
        </p:blipFill>
        <p:spPr>
          <a:xfrm>
            <a:off x="1541929" y="717875"/>
            <a:ext cx="9161930" cy="5324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03" b="15438"/>
          <a:stretch/>
        </p:blipFill>
        <p:spPr>
          <a:xfrm>
            <a:off x="1021976" y="697583"/>
            <a:ext cx="10076330" cy="5345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3" b="9710"/>
          <a:stretch/>
        </p:blipFill>
        <p:spPr>
          <a:xfrm>
            <a:off x="1443087" y="692984"/>
            <a:ext cx="9305825" cy="5355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400" r="364" b="12416"/>
          <a:stretch/>
        </p:blipFill>
        <p:spPr>
          <a:xfrm>
            <a:off x="1039906" y="700121"/>
            <a:ext cx="10022541" cy="5319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42" b="13853"/>
          <a:stretch/>
        </p:blipFill>
        <p:spPr>
          <a:xfrm>
            <a:off x="1057835" y="701829"/>
            <a:ext cx="10078457" cy="534124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9533" t="70059" r="5344" b="21884"/>
          <a:stretch/>
        </p:blipFill>
        <p:spPr>
          <a:xfrm>
            <a:off x="9051622" y="4858869"/>
            <a:ext cx="1524000" cy="43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37" b="10883"/>
          <a:stretch/>
        </p:blipFill>
        <p:spPr>
          <a:xfrm>
            <a:off x="1398495" y="730622"/>
            <a:ext cx="9262304" cy="5293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208" r="-589" b="13361"/>
          <a:stretch/>
        </p:blipFill>
        <p:spPr>
          <a:xfrm>
            <a:off x="980687" y="735105"/>
            <a:ext cx="10196406" cy="5325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604" r="250" b="9007"/>
          <a:stretch/>
        </p:blipFill>
        <p:spPr>
          <a:xfrm>
            <a:off x="1452282" y="713340"/>
            <a:ext cx="9161931" cy="5310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327" r="-420" b="13099"/>
          <a:stretch/>
        </p:blipFill>
        <p:spPr>
          <a:xfrm>
            <a:off x="1057835" y="740683"/>
            <a:ext cx="10040471" cy="5301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158" r="-196" b="9542"/>
          <a:stretch/>
        </p:blipFill>
        <p:spPr>
          <a:xfrm>
            <a:off x="1021977" y="715280"/>
            <a:ext cx="10138246" cy="5273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421" r="-331" b="7368"/>
          <a:stretch/>
        </p:blipFill>
        <p:spPr>
          <a:xfrm>
            <a:off x="1255059" y="721021"/>
            <a:ext cx="9556377" cy="5302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2021-01-13T17:48:35Z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