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sTJ9A5dwAsB70NlPRrR7w==" hashData="Tl6QSRx9vgjzcwmAf1z2ErurYOaS73k1b5rriXHQQsOAU8noprjW2Rh/HNlaXAASQY010lorlZ4IhQDuS2gMt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155DD3-0E7D-48BD-9B1E-2AB9F3E6547F}" type="datetimeFigureOut">
              <a:rPr lang="fr-FR" smtClean="0"/>
              <a:t>13/01/2021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6346A5-FD7C-4339-B924-AAC9055938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8010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6147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1234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438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7816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707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196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39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5346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2781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9498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543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5552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5439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3522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735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1572-003D-4183-81AE-6A45A4A174BF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6349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C5B4A-25F0-403F-8B69-F9AA6CD59E2B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417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5DDE1-BDE5-48CF-BB64-FCB5FCFB9D5E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84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90C77-9639-4EAB-B9F8-7BE0431AB47A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807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2559A-28B9-488C-9853-8AC4C19DD151}" type="datetime1">
              <a:rPr lang="fr-FR" smtClean="0"/>
              <a:t>13/01/2021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18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1533-6565-43C4-9A16-DB8EA717D5D4}" type="datetime1">
              <a:rPr lang="fr-FR" smtClean="0"/>
              <a:t>13/01/2021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067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83BEA-AA82-4620-B445-AC451B82AC12}" type="datetime1">
              <a:rPr lang="fr-FR" smtClean="0"/>
              <a:t>13/01/2021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310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F5DB-DCD0-4716-BEF8-D78A4A109300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315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E1257-4C8E-4D25-B237-8AF5C055A41A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182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E1EAE-73CE-45DB-9E29-1C24FB9A196D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933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7A0F-B6A6-4BCD-A217-7D9C9E129B6E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086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89000">
              <a:srgbClr val="FFFF00"/>
            </a:gs>
            <a:gs pos="74000">
              <a:schemeClr val="accent2">
                <a:lumMod val="60000"/>
                <a:lumOff val="40000"/>
              </a:schemeClr>
            </a:gs>
            <a:gs pos="83000">
              <a:schemeClr val="accent2"/>
            </a:gs>
            <a:gs pos="98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1F9C3-5E69-4345-86E5-3FC977ACC852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242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9462" r="198" b="18279"/>
          <a:stretch/>
        </p:blipFill>
        <p:spPr>
          <a:xfrm>
            <a:off x="1002890" y="700003"/>
            <a:ext cx="10073149" cy="536158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844813" y="2967335"/>
            <a:ext cx="10355720" cy="255454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vie et l’Amour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N°4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922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  <p:sndAc>
          <p:stSnd loop="1">
            <p:snd r:embed="rId3" name="Edith Piaf - Hymne à l'amour.wav"/>
          </p:stSnd>
        </p:sndAc>
      </p:transition>
    </mc:Choice>
    <mc:Fallback>
      <p:transition spd="slow" advTm="9000">
        <p:wedge/>
        <p:sndAc>
          <p:stSnd loop="1">
            <p:snd r:embed="rId3" name="Edith Piaf - Hymne à l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r="-580" b="8713"/>
          <a:stretch/>
        </p:blipFill>
        <p:spPr>
          <a:xfrm>
            <a:off x="1607574" y="717262"/>
            <a:ext cx="9085007" cy="530339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40529" t="80170" r="40962" b="18440"/>
          <a:stretch/>
        </p:blipFill>
        <p:spPr>
          <a:xfrm>
            <a:off x="5219899" y="5088195"/>
            <a:ext cx="1681317" cy="235974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58227" t="81004" r="37389" b="11488"/>
          <a:stretch/>
        </p:blipFill>
        <p:spPr>
          <a:xfrm rot="20988192">
            <a:off x="6245201" y="5073786"/>
            <a:ext cx="1127356" cy="381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38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392" b="9611"/>
          <a:stretch/>
        </p:blipFill>
        <p:spPr>
          <a:xfrm>
            <a:off x="2185988" y="691991"/>
            <a:ext cx="8429625" cy="535457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45333" t="76768" r="38387" b="18428"/>
          <a:stretch/>
        </p:blipFill>
        <p:spPr>
          <a:xfrm>
            <a:off x="5386388" y="4529137"/>
            <a:ext cx="1914525" cy="463451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55822" t="76425" r="34512" b="17970"/>
          <a:stretch/>
        </p:blipFill>
        <p:spPr>
          <a:xfrm>
            <a:off x="6429375" y="4450414"/>
            <a:ext cx="928688" cy="342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660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5851" r="-181" b="30142"/>
          <a:stretch/>
        </p:blipFill>
        <p:spPr>
          <a:xfrm>
            <a:off x="1032583" y="718844"/>
            <a:ext cx="10111667" cy="52819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6057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875" r="164" b="18634"/>
          <a:stretch/>
        </p:blipFill>
        <p:spPr>
          <a:xfrm>
            <a:off x="1042988" y="690069"/>
            <a:ext cx="10058399" cy="53528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6647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053" r="84" b="12108"/>
          <a:stretch/>
        </p:blipFill>
        <p:spPr>
          <a:xfrm>
            <a:off x="2066925" y="687435"/>
            <a:ext cx="8058150" cy="53661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973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634" r="163" b="24705"/>
          <a:stretch/>
        </p:blipFill>
        <p:spPr>
          <a:xfrm>
            <a:off x="1028700" y="683491"/>
            <a:ext cx="10059877" cy="53985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1459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310" r="-817" b="32799"/>
          <a:stretch/>
        </p:blipFill>
        <p:spPr>
          <a:xfrm>
            <a:off x="1057275" y="682095"/>
            <a:ext cx="10086975" cy="53472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74483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51" t="3097" r="1035" b="32034"/>
          <a:stretch/>
        </p:blipFill>
        <p:spPr>
          <a:xfrm>
            <a:off x="1028699" y="700089"/>
            <a:ext cx="10058401" cy="53518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9638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01" t="18340" r="201" b="25168"/>
          <a:stretch/>
        </p:blipFill>
        <p:spPr>
          <a:xfrm>
            <a:off x="988007" y="685800"/>
            <a:ext cx="10150083" cy="5357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218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70" b="16667"/>
          <a:stretch/>
        </p:blipFill>
        <p:spPr>
          <a:xfrm>
            <a:off x="1042988" y="657224"/>
            <a:ext cx="10072687" cy="53904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1144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6930" y="700088"/>
            <a:ext cx="10094458" cy="53567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4725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542" r="-695" b="22500"/>
          <a:stretch/>
        </p:blipFill>
        <p:spPr>
          <a:xfrm>
            <a:off x="1131093" y="710016"/>
            <a:ext cx="9929813" cy="53210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8547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150" b="9071"/>
          <a:stretch/>
        </p:blipFill>
        <p:spPr>
          <a:xfrm>
            <a:off x="1028700" y="693684"/>
            <a:ext cx="10086975" cy="53356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3634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825" y="691097"/>
            <a:ext cx="10071465" cy="5358848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18140" y="2264293"/>
            <a:ext cx="10355720" cy="3785652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vie et l’Amour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4426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2021-01-13T08:59:17Z</dcterms:created>
  <dcterms:modified xsi:type="dcterms:W3CDTF">2021-01-13T16:52:57Z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