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b0bGwzot/J8b/wIeeMU0Q==" hashData="BeCk1vVGW+89G+f3UoDVojYy2DNQ+WkQ9YwCIufFupzpWzDbZ/wJFZrw0cp/fcRe8z6O9REXBudltzhRbPvp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002" r="-1251" b="23045"/>
          <a:stretch/>
        </p:blipFill>
        <p:spPr>
          <a:xfrm>
            <a:off x="1237129" y="717176"/>
            <a:ext cx="9812423" cy="5307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30" r="-442" b="31033"/>
          <a:stretch/>
        </p:blipFill>
        <p:spPr>
          <a:xfrm>
            <a:off x="943742" y="681318"/>
            <a:ext cx="10181117" cy="5342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81" r="-134" b="22463"/>
          <a:stretch/>
        </p:blipFill>
        <p:spPr>
          <a:xfrm>
            <a:off x="1470213" y="692717"/>
            <a:ext cx="9207862" cy="5331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6" b="19023"/>
          <a:stretch/>
        </p:blipFill>
        <p:spPr>
          <a:xfrm>
            <a:off x="1021976" y="719626"/>
            <a:ext cx="10055864" cy="5336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225" r="10" b="12738"/>
          <a:stretch/>
        </p:blipFill>
        <p:spPr>
          <a:xfrm>
            <a:off x="1810871" y="712188"/>
            <a:ext cx="8659905" cy="5316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099" r="29" b="7407"/>
          <a:stretch/>
        </p:blipFill>
        <p:spPr>
          <a:xfrm>
            <a:off x="1394201" y="715524"/>
            <a:ext cx="9403598" cy="5309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42" r="164" b="7570"/>
          <a:stretch/>
        </p:blipFill>
        <p:spPr>
          <a:xfrm>
            <a:off x="1595718" y="723826"/>
            <a:ext cx="8964706" cy="5293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960" r="29" b="18193"/>
          <a:stretch/>
        </p:blipFill>
        <p:spPr>
          <a:xfrm>
            <a:off x="1874988" y="716968"/>
            <a:ext cx="8442023" cy="5307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214" r="-2052" b="24352"/>
          <a:stretch/>
        </p:blipFill>
        <p:spPr>
          <a:xfrm>
            <a:off x="1434353" y="717177"/>
            <a:ext cx="9472973" cy="5271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42" r="-154" b="10656"/>
          <a:stretch/>
        </p:blipFill>
        <p:spPr>
          <a:xfrm>
            <a:off x="1516214" y="717177"/>
            <a:ext cx="9008351" cy="5322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15" r="-1057" b="17384"/>
          <a:stretch/>
        </p:blipFill>
        <p:spPr>
          <a:xfrm>
            <a:off x="1828801" y="726688"/>
            <a:ext cx="8526030" cy="5261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2021-01-13T17:33:07Z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