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krIgGZrerPR3BnkT9scuQ==" hashData="u10THuF4S4gFkc4uxFOIvVocwBSMmMgldcU87cKxI+bGwXWA595iDDIiXELVbcSVAxUm3BleHnicP5P+I8g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62" b="23250"/>
          <a:stretch/>
        </p:blipFill>
        <p:spPr>
          <a:xfrm>
            <a:off x="1057276" y="685799"/>
            <a:ext cx="10029824" cy="5365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50" b="24250"/>
          <a:stretch/>
        </p:blipFill>
        <p:spPr>
          <a:xfrm>
            <a:off x="1185864" y="714375"/>
            <a:ext cx="9786936" cy="5338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501" r="-500" b="19750"/>
          <a:stretch/>
        </p:blipFill>
        <p:spPr>
          <a:xfrm>
            <a:off x="1014413" y="686572"/>
            <a:ext cx="10157697" cy="5347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167" r="-278" b="25833"/>
          <a:stretch/>
        </p:blipFill>
        <p:spPr>
          <a:xfrm>
            <a:off x="1043251" y="689441"/>
            <a:ext cx="10072423" cy="53684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287" t="85912" r="37185" b="6906"/>
          <a:stretch/>
        </p:blipFill>
        <p:spPr>
          <a:xfrm>
            <a:off x="4843463" y="4957762"/>
            <a:ext cx="2428876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69" r="-198" b="24735"/>
          <a:stretch/>
        </p:blipFill>
        <p:spPr>
          <a:xfrm>
            <a:off x="1008563" y="690440"/>
            <a:ext cx="10121399" cy="5381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75" r="-694" b="19583"/>
          <a:stretch/>
        </p:blipFill>
        <p:spPr>
          <a:xfrm>
            <a:off x="1028700" y="705134"/>
            <a:ext cx="10129838" cy="5335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30" b="14616"/>
          <a:stretch/>
        </p:blipFill>
        <p:spPr>
          <a:xfrm>
            <a:off x="1028701" y="710843"/>
            <a:ext cx="10072688" cy="5363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970" r="-351" b="9594"/>
          <a:stretch/>
        </p:blipFill>
        <p:spPr>
          <a:xfrm>
            <a:off x="1042988" y="683430"/>
            <a:ext cx="10086975" cy="5371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068" r="187" b="18640"/>
          <a:stretch/>
        </p:blipFill>
        <p:spPr>
          <a:xfrm>
            <a:off x="985838" y="691008"/>
            <a:ext cx="10144125" cy="5359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125" r="-1139" b="21250"/>
          <a:stretch/>
        </p:blipFill>
        <p:spPr>
          <a:xfrm>
            <a:off x="1928814" y="705755"/>
            <a:ext cx="8358186" cy="5334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55" r="-513" b="19926"/>
          <a:stretch/>
        </p:blipFill>
        <p:spPr>
          <a:xfrm>
            <a:off x="1743075" y="700088"/>
            <a:ext cx="8676643" cy="5356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2021-01-13T16:35:50Z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