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3" r:id="rId7"/>
    <p:sldId id="264" r:id="rId8"/>
    <p:sldId id="265" r:id="rId9"/>
    <p:sldId id="266" r:id="rId10"/>
    <p:sldId id="267" r:id="rId11"/>
    <p:sldId id="268" r:id="rId12"/>
    <p:sldId id="261" r:id="rId13"/>
    <p:sldId id="262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YtWC+4xG7Fn0yjHyu/m2JQ==" hashData="ldgFB6KXtHUsWijfzBiUaUxhDxm+QnGHVMUMsh52W2HT3xqWQS4a5MYSrW6s6rZJ3XnbYlKzl/orGg6464obm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33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372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A155DD3-0E7D-48BD-9B1E-2AB9F3E6547F}" type="datetimeFigureOut">
              <a:rPr lang="fr-FR" smtClean="0"/>
              <a:t>25/01/2021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06346A5-FD7C-4339-B924-AAC9055938A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80102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5761477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431234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24383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278165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6707324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534681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627816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094989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854323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955520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954391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019618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03970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135225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27358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91572-003D-4183-81AE-6A45A4A174BF}" type="datetime1">
              <a:rPr lang="fr-FR" smtClean="0"/>
              <a:t>25/01/2021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63499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DC5B4A-25F0-403F-8B69-F9AA6CD59E2B}" type="datetime1">
              <a:rPr lang="fr-FR" smtClean="0"/>
              <a:t>25/01/2021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14172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65DDE1-BDE5-48CF-BB64-FCB5FCFB9D5E}" type="datetime1">
              <a:rPr lang="fr-FR" smtClean="0"/>
              <a:t>25/01/2021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0846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90C77-9639-4EAB-B9F8-7BE0431AB47A}" type="datetime1">
              <a:rPr lang="fr-FR" smtClean="0"/>
              <a:t>25/01/2021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8807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92559A-28B9-488C-9853-8AC4C19DD151}" type="datetime1">
              <a:rPr lang="fr-FR" smtClean="0"/>
              <a:t>25/01/2021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21854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F1533-6565-43C4-9A16-DB8EA717D5D4}" type="datetime1">
              <a:rPr lang="fr-FR" smtClean="0"/>
              <a:t>25/01/2021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070676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683BEA-AA82-4620-B445-AC451B82AC12}" type="datetime1">
              <a:rPr lang="fr-FR" smtClean="0"/>
              <a:t>25/01/2021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23106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7FF5DB-DCD0-4716-BEF8-D78A4A109300}" type="datetime1">
              <a:rPr lang="fr-FR" smtClean="0"/>
              <a:t>25/01/2021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23151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E1257-4C8E-4D25-B237-8AF5C055A41A}" type="datetime1">
              <a:rPr lang="fr-FR" smtClean="0"/>
              <a:t>25/01/2021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01824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9E1EAE-73CE-45DB-9E29-1C24FB9A196D}" type="datetime1">
              <a:rPr lang="fr-FR" smtClean="0"/>
              <a:t>25/01/2021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99330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A97A0F-B6A6-4BCD-A217-7D9C9E129B6E}" type="datetime1">
              <a:rPr lang="fr-FR" smtClean="0"/>
              <a:t>25/01/2021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90860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wedge/>
      </p:transition>
    </mc:Choice>
    <mc:Fallback>
      <p:transition spd="slow" advTm="10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4000">
              <a:schemeClr val="accent1">
                <a:lumMod val="5000"/>
                <a:lumOff val="95000"/>
              </a:schemeClr>
            </a:gs>
            <a:gs pos="89000">
              <a:srgbClr val="FFFF00"/>
            </a:gs>
            <a:gs pos="74000">
              <a:schemeClr val="accent2">
                <a:lumMod val="60000"/>
                <a:lumOff val="40000"/>
              </a:schemeClr>
            </a:gs>
            <a:gs pos="83000">
              <a:schemeClr val="accent2"/>
            </a:gs>
            <a:gs pos="98000">
              <a:schemeClr val="accent6">
                <a:lumMod val="5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41F9C3-5E69-4345-86E5-3FC977ACC852}" type="datetime1">
              <a:rPr lang="fr-FR" smtClean="0"/>
              <a:t>25/01/2021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72428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000" advTm="10000">
        <p:wedge/>
      </p:transition>
    </mc:Choice>
    <mc:Fallback>
      <p:transition spd="slow" advTm="10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25/01/2021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t="9462" r="198" b="18279"/>
          <a:stretch/>
        </p:blipFill>
        <p:spPr>
          <a:xfrm>
            <a:off x="1002890" y="700003"/>
            <a:ext cx="10073149" cy="536158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844813" y="2967335"/>
            <a:ext cx="10355720" cy="2554545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La vie et l’Amour</a:t>
            </a:r>
          </a:p>
          <a:p>
            <a:pPr algn="ctr"/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N°10</a:t>
            </a:r>
            <a:endParaRPr lang="fr-FR" sz="8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59221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wedge/>
        <p:sndAc>
          <p:stSnd loop="1">
            <p:snd r:embed="rId3" name="Edith Piaf - Hymne à l'amour.wav"/>
          </p:stSnd>
        </p:sndAc>
      </p:transition>
    </mc:Choice>
    <mc:Fallback>
      <p:transition spd="slow" advTm="10000">
        <p:wedge/>
        <p:sndAc>
          <p:stSnd loop="1">
            <p:snd r:embed="rId3" name="Edith Piaf - Hymne à l'amou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25/01/2021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-1" r="-580" b="8713"/>
          <a:stretch/>
        </p:blipFill>
        <p:spPr>
          <a:xfrm>
            <a:off x="1607574" y="717262"/>
            <a:ext cx="9085007" cy="5303396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/>
          <a:srcRect l="40529" t="80170" r="40962" b="18440"/>
          <a:stretch/>
        </p:blipFill>
        <p:spPr>
          <a:xfrm>
            <a:off x="5219899" y="5088195"/>
            <a:ext cx="1681317" cy="235974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/>
          <a:srcRect l="58227" t="81004" r="37389" b="11488"/>
          <a:stretch/>
        </p:blipFill>
        <p:spPr>
          <a:xfrm rot="20988192">
            <a:off x="6245201" y="5073786"/>
            <a:ext cx="1127356" cy="3819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13868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25/01/2021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4677" y="699219"/>
            <a:ext cx="10102645" cy="534260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796609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25/01/2021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3250" r="-200" b="10500"/>
          <a:stretch/>
        </p:blipFill>
        <p:spPr>
          <a:xfrm>
            <a:off x="2417245" y="715463"/>
            <a:ext cx="7286625" cy="531011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560570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25/01/2021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95475" y="687290"/>
            <a:ext cx="8401050" cy="536646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664765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25/01/2021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7646" r="-516" b="15292"/>
          <a:stretch/>
        </p:blipFill>
        <p:spPr>
          <a:xfrm>
            <a:off x="2609850" y="697806"/>
            <a:ext cx="6972300" cy="534542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744833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25/01/2021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7621" r="-90" b="26565"/>
          <a:stretch/>
        </p:blipFill>
        <p:spPr>
          <a:xfrm>
            <a:off x="1256557" y="691614"/>
            <a:ext cx="9608002" cy="535781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963848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25/01/2021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4040" r="-89" b="25798"/>
          <a:stretch/>
        </p:blipFill>
        <p:spPr>
          <a:xfrm>
            <a:off x="1657351" y="686754"/>
            <a:ext cx="8886824" cy="534172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721841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25/01/2021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4249" t="19824" r="3628" b="21238"/>
          <a:stretch/>
        </p:blipFill>
        <p:spPr>
          <a:xfrm>
            <a:off x="1843088" y="706182"/>
            <a:ext cx="8343900" cy="533817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114429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25/01/2021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0750" r="-393" b="27250"/>
          <a:stretch/>
        </p:blipFill>
        <p:spPr>
          <a:xfrm>
            <a:off x="2419658" y="699428"/>
            <a:ext cx="7352684" cy="534218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147252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25/01/2021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38614" y="707688"/>
            <a:ext cx="8243887" cy="53256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985476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25/01/2021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6367" r="-360" b="20234"/>
          <a:stretch/>
        </p:blipFill>
        <p:spPr>
          <a:xfrm>
            <a:off x="1961278" y="685800"/>
            <a:ext cx="8458688" cy="53435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697324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25/01/2021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4053" r="-90" b="23663"/>
          <a:stretch/>
        </p:blipFill>
        <p:spPr>
          <a:xfrm>
            <a:off x="1761142" y="695070"/>
            <a:ext cx="8598831" cy="535090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614592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25/01/2021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-150" b="9071"/>
          <a:stretch/>
        </p:blipFill>
        <p:spPr>
          <a:xfrm>
            <a:off x="1028700" y="693684"/>
            <a:ext cx="10086975" cy="533564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536343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25/01/2021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4825" y="691097"/>
            <a:ext cx="10071465" cy="5358848"/>
          </a:xfrm>
          <a:prstGeom prst="rect">
            <a:avLst/>
          </a:prstGeom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918140" y="2264293"/>
            <a:ext cx="10355720" cy="3785652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La vie et l’Amour</a:t>
            </a:r>
          </a:p>
          <a:p>
            <a:pPr algn="ctr"/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endParaRPr lang="fr-FR" sz="8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44268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52</TotalTime>
  <Words>102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13</cp:revision>
  <dcterms:created xsi:type="dcterms:W3CDTF">2021-01-13T08:59:17Z</dcterms:created>
  <dcterms:modified xsi:type="dcterms:W3CDTF">2021-01-25T17:26:10Z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